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3" r:id="rId1"/>
  </p:sldMasterIdLst>
  <p:notesMasterIdLst>
    <p:notesMasterId r:id="rId4"/>
  </p:notesMasterIdLst>
  <p:handoutMasterIdLst>
    <p:handoutMasterId r:id="rId5"/>
  </p:handoutMasterIdLst>
  <p:sldIdLst>
    <p:sldId id="561" r:id="rId2"/>
    <p:sldId id="562" r:id="rId3"/>
  </p:sldIdLst>
  <p:sldSz cx="9144000" cy="6858000" type="screen4x3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4DB94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43" autoAdjust="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AA58D220-00D1-44F9-A735-A29152A0BF4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4563" y="746125"/>
            <a:ext cx="4970462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4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5002"/>
            <a:ext cx="5486400" cy="447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245908BD-3A4C-4DDE-BB26-0515E2246FF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74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8774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774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4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6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6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77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2877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287764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87765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87766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FF5F46-B08A-4593-8D83-C21074F795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76A50-A0FE-4370-B6C6-0D4EDDF9A9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35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927E-6BF0-4991-B393-6B8C81109B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203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B073B-72E5-4425-BAC4-72B4305523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839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4952B-DC52-4F14-A2B1-0C3B9F2ED3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525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D41DE-300F-4757-8F3A-9EFA9742C6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929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0A7B3-EAD0-4E3A-9E35-DC5B792C1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80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119DF-DC29-4321-A9DD-A6694FE333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760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D1CD2-9676-486C-B84B-45AC690009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4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14181-7730-415B-BEC4-EFEAD191F3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69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7E701-E26B-4178-A12F-3CB5FFB3FC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329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2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86723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6724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5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6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7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8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9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0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1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2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3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4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5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6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7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67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8673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28674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endParaRPr lang="en-GB" altLang="en-US"/>
          </a:p>
        </p:txBody>
      </p:sp>
      <p:sp>
        <p:nvSpPr>
          <p:cNvPr id="28674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E83839E-1FFD-40B5-85D6-332AF0C9277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867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A610E7-ED1D-411B-A294-0FE0B24C2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4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5C3E489-D4B7-4ABE-AF36-F12C9809EEB3}"/>
              </a:ext>
            </a:extLst>
          </p:cNvPr>
          <p:cNvSpPr txBox="1">
            <a:spLocks noChangeArrowheads="1"/>
          </p:cNvSpPr>
          <p:nvPr/>
        </p:nvSpPr>
        <p:spPr>
          <a:xfrm>
            <a:off x="1443405" y="188640"/>
            <a:ext cx="5472607" cy="93610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r>
              <a:rPr lang="en-GB" altLang="en-US" sz="4800" dirty="0">
                <a:solidFill>
                  <a:schemeClr val="accent1"/>
                </a:solidFill>
              </a:rPr>
              <a:t>John 1:19-28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8FD8C5-56CF-4B47-9273-5B8AD743C388}"/>
              </a:ext>
            </a:extLst>
          </p:cNvPr>
          <p:cNvSpPr txBox="1">
            <a:spLocks noChangeArrowheads="1"/>
          </p:cNvSpPr>
          <p:nvPr/>
        </p:nvSpPr>
        <p:spPr>
          <a:xfrm>
            <a:off x="2411760" y="1484784"/>
            <a:ext cx="3600400" cy="79180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l"/>
            <a:r>
              <a:rPr lang="en-GB" altLang="en-US" dirty="0">
                <a:solidFill>
                  <a:schemeClr val="tx1"/>
                </a:solidFill>
              </a:rPr>
              <a:t>Who are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A87089-9902-4F21-A458-6F4921320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852936"/>
            <a:ext cx="885698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Are you someone who is a humble witness for Jesus Christ?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F5971C-BF61-4BB9-9FED-076AAE1BA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3" y="4509120"/>
            <a:ext cx="871296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Are you someone whose identity is found in Jesus Christ?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4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Teamwork">
  <a:themeElements>
    <a:clrScheme name="Teamwork 2">
      <a:dk1>
        <a:srgbClr val="0000A6"/>
      </a:dk1>
      <a:lt1>
        <a:srgbClr val="FFFFFF"/>
      </a:lt1>
      <a:dk2>
        <a:srgbClr val="000099"/>
      </a:dk2>
      <a:lt2>
        <a:srgbClr val="CCFFFF"/>
      </a:lt2>
      <a:accent1>
        <a:srgbClr val="00CCFF"/>
      </a:accent1>
      <a:accent2>
        <a:srgbClr val="FFE701"/>
      </a:accent2>
      <a:accent3>
        <a:srgbClr val="AAAACA"/>
      </a:accent3>
      <a:accent4>
        <a:srgbClr val="DADADA"/>
      </a:accent4>
      <a:accent5>
        <a:srgbClr val="AAE2FF"/>
      </a:accent5>
      <a:accent6>
        <a:srgbClr val="E7D101"/>
      </a:accent6>
      <a:hlink>
        <a:srgbClr val="FFCC66"/>
      </a:hlink>
      <a:folHlink>
        <a:srgbClr val="00CA00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44043</TotalTime>
  <Words>29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Garamond</vt:lpstr>
      <vt:lpstr>Teamwork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1:19-28</dc:title>
  <dc:creator>David Mc Auley</dc:creator>
  <cp:keywords>John's Gospel</cp:keywords>
  <cp:lastModifiedBy>user</cp:lastModifiedBy>
  <cp:revision>1902</cp:revision>
  <cp:lastPrinted>2018-01-24T13:20:41Z</cp:lastPrinted>
  <dcterms:created xsi:type="dcterms:W3CDTF">2013-01-07T09:21:50Z</dcterms:created>
  <dcterms:modified xsi:type="dcterms:W3CDTF">2020-01-18T15:52:52Z</dcterms:modified>
</cp:coreProperties>
</file>