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3" r:id="rId1"/>
  </p:sldMasterIdLst>
  <p:notesMasterIdLst>
    <p:notesMasterId r:id="rId11"/>
  </p:notesMasterIdLst>
  <p:handoutMasterIdLst>
    <p:handoutMasterId r:id="rId12"/>
  </p:handoutMasterIdLst>
  <p:sldIdLst>
    <p:sldId id="556" r:id="rId2"/>
    <p:sldId id="558" r:id="rId3"/>
    <p:sldId id="559" r:id="rId4"/>
    <p:sldId id="562" r:id="rId5"/>
    <p:sldId id="561" r:id="rId6"/>
    <p:sldId id="552" r:id="rId7"/>
    <p:sldId id="550" r:id="rId8"/>
    <p:sldId id="549" r:id="rId9"/>
    <p:sldId id="560" r:id="rId10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4DB94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43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AA58D220-00D1-44F9-A735-A29152A0BF4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24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5002"/>
            <a:ext cx="5486400" cy="447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6805"/>
            <a:ext cx="2971800" cy="497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245908BD-3A4C-4DDE-BB26-0515E2246FF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74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774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774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4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5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6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776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77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2877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28776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8776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8776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FF5F46-B08A-4593-8D83-C21074F795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76A50-A0FE-4370-B6C6-0D4EDDF9A9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3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927E-6BF0-4991-B393-6B8C81109B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03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B073B-72E5-4425-BAC4-72B4305523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839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4952B-DC52-4F14-A2B1-0C3B9F2ED3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525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D41DE-300F-4757-8F3A-9EFA9742C6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929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0A7B3-EAD0-4E3A-9E35-DC5B792C1B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80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119DF-DC29-4321-A9DD-A6694FE333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760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D1CD2-9676-486C-B84B-45AC690009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4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4181-7730-415B-BEC4-EFEAD191F3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69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7E701-E26B-4178-A12F-3CB5FFB3FC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329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2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8672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672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2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673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67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867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GB" altLang="en-US"/>
          </a:p>
        </p:txBody>
      </p:sp>
      <p:sp>
        <p:nvSpPr>
          <p:cNvPr id="2867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/>
            </a:lvl1pPr>
          </a:lstStyle>
          <a:p>
            <a:endParaRPr lang="en-GB" altLang="en-US"/>
          </a:p>
        </p:txBody>
      </p:sp>
      <p:sp>
        <p:nvSpPr>
          <p:cNvPr id="2867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E83839E-1FFD-40B5-85D6-332AF0C9277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867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7F19CB1-5B57-4C33-BFB5-5CE74A995E0D}"/>
              </a:ext>
            </a:extLst>
          </p:cNvPr>
          <p:cNvSpPr txBox="1">
            <a:spLocks noChangeArrowheads="1"/>
          </p:cNvSpPr>
          <p:nvPr/>
        </p:nvSpPr>
        <p:spPr>
          <a:xfrm>
            <a:off x="251521" y="116632"/>
            <a:ext cx="8568950" cy="158360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en-GB" altLang="en-US" sz="4800" dirty="0">
                <a:solidFill>
                  <a:schemeClr val="accent1"/>
                </a:solidFill>
              </a:rPr>
              <a:t>In preparation for John’s Gospel</a:t>
            </a:r>
          </a:p>
          <a:p>
            <a:r>
              <a:rPr lang="en-GB" altLang="en-US" sz="4800" dirty="0">
                <a:solidFill>
                  <a:schemeClr val="accent1"/>
                </a:solidFill>
              </a:rPr>
              <a:t>John 21:20-25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DAEBBE-1801-4BAE-8014-67C5CECD5037}"/>
              </a:ext>
            </a:extLst>
          </p:cNvPr>
          <p:cNvSpPr txBox="1">
            <a:spLocks noChangeArrowheads="1"/>
          </p:cNvSpPr>
          <p:nvPr/>
        </p:nvSpPr>
        <p:spPr>
          <a:xfrm>
            <a:off x="1403648" y="2132856"/>
            <a:ext cx="6372708" cy="79180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en-GB" altLang="en-US" dirty="0">
                <a:solidFill>
                  <a:schemeClr val="tx1"/>
                </a:solidFill>
              </a:rPr>
              <a:t>Whose Disciple are You?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A6D1C7-C702-4F23-9E1D-242EE1EAD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573016"/>
            <a:ext cx="8856984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Do you believe that John’s Gospel is true?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62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A03CF4B-1D9C-463D-9E8E-9D60878C7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36073"/>
              </p:ext>
            </p:extLst>
          </p:nvPr>
        </p:nvGraphicFramePr>
        <p:xfrm>
          <a:off x="251519" y="1916832"/>
          <a:ext cx="8640959" cy="2673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066">
                  <a:extLst>
                    <a:ext uri="{9D8B030D-6E8A-4147-A177-3AD203B41FA5}">
                      <a16:colId xmlns:a16="http://schemas.microsoft.com/office/drawing/2014/main" val="4267159096"/>
                    </a:ext>
                  </a:extLst>
                </a:gridCol>
                <a:gridCol w="2157631">
                  <a:extLst>
                    <a:ext uri="{9D8B030D-6E8A-4147-A177-3AD203B41FA5}">
                      <a16:colId xmlns:a16="http://schemas.microsoft.com/office/drawing/2014/main" val="213995090"/>
                    </a:ext>
                  </a:extLst>
                </a:gridCol>
                <a:gridCol w="2157631">
                  <a:extLst>
                    <a:ext uri="{9D8B030D-6E8A-4147-A177-3AD203B41FA5}">
                      <a16:colId xmlns:a16="http://schemas.microsoft.com/office/drawing/2014/main" val="3068546504"/>
                    </a:ext>
                  </a:extLst>
                </a:gridCol>
                <a:gridCol w="2157631">
                  <a:extLst>
                    <a:ext uri="{9D8B030D-6E8A-4147-A177-3AD203B41FA5}">
                      <a16:colId xmlns:a16="http://schemas.microsoft.com/office/drawing/2014/main" val="1907489283"/>
                    </a:ext>
                  </a:extLst>
                </a:gridCol>
              </a:tblGrid>
              <a:tr h="263350">
                <a:tc>
                  <a:txBody>
                    <a:bodyPr/>
                    <a:lstStyle/>
                    <a:p>
                      <a:r>
                        <a:rPr lang="en-GB" sz="2800" dirty="0"/>
                        <a:t>Matthew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Luke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135852"/>
                  </a:ext>
                </a:extLst>
              </a:tr>
              <a:tr h="1536627">
                <a:tc>
                  <a:txBody>
                    <a:bodyPr/>
                    <a:lstStyle/>
                    <a:p>
                      <a:r>
                        <a:rPr lang="en-GB" sz="2400" dirty="0"/>
                        <a:t>The Gospel of the Jewish Messiah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The Gospel of the suffering Son of God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The Gospel of the Saviour for all People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The Gospel of the divine Son who reveals the Father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37107"/>
                  </a:ext>
                </a:extLst>
              </a:tr>
              <a:tr h="600968">
                <a:tc>
                  <a:txBody>
                    <a:bodyPr/>
                    <a:lstStyle/>
                    <a:p>
                      <a:r>
                        <a:rPr lang="en-GB" sz="2400" dirty="0"/>
                        <a:t>Most structured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Most dramatic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Most thematic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Most theological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4789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B0BF31D-10FB-4D32-A45A-DB94075B11A9}"/>
              </a:ext>
            </a:extLst>
          </p:cNvPr>
          <p:cNvSpPr txBox="1"/>
          <p:nvPr/>
        </p:nvSpPr>
        <p:spPr>
          <a:xfrm>
            <a:off x="611559" y="404664"/>
            <a:ext cx="792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2"/>
                </a:solidFill>
              </a:rPr>
              <a:t>Four Portraits of the One Jesus</a:t>
            </a:r>
          </a:p>
        </p:txBody>
      </p:sp>
    </p:spTree>
    <p:extLst>
      <p:ext uri="{BB962C8B-B14F-4D97-AF65-F5344CB8AC3E}">
        <p14:creationId xmlns:p14="http://schemas.microsoft.com/office/powerpoint/2010/main" val="351826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0C9A529-0740-42CB-951D-17EE02BD4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035807"/>
              </p:ext>
            </p:extLst>
          </p:nvPr>
        </p:nvGraphicFramePr>
        <p:xfrm>
          <a:off x="251520" y="1268760"/>
          <a:ext cx="864096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9592">
                  <a:extLst>
                    <a:ext uri="{9D8B030D-6E8A-4147-A177-3AD203B41FA5}">
                      <a16:colId xmlns:a16="http://schemas.microsoft.com/office/drawing/2014/main" val="4267159096"/>
                    </a:ext>
                  </a:extLst>
                </a:gridCol>
                <a:gridCol w="2875684">
                  <a:extLst>
                    <a:ext uri="{9D8B030D-6E8A-4147-A177-3AD203B41FA5}">
                      <a16:colId xmlns:a16="http://schemas.microsoft.com/office/drawing/2014/main" val="213995090"/>
                    </a:ext>
                  </a:extLst>
                </a:gridCol>
                <a:gridCol w="2875684">
                  <a:extLst>
                    <a:ext uri="{9D8B030D-6E8A-4147-A177-3AD203B41FA5}">
                      <a16:colId xmlns:a16="http://schemas.microsoft.com/office/drawing/2014/main" val="3068546504"/>
                    </a:ext>
                  </a:extLst>
                </a:gridCol>
              </a:tblGrid>
              <a:tr h="263350">
                <a:tc>
                  <a:txBody>
                    <a:bodyPr/>
                    <a:lstStyle/>
                    <a:p>
                      <a:r>
                        <a:rPr lang="en-GB" sz="2800" dirty="0"/>
                        <a:t>Luke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Matthew/Mark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135852"/>
                  </a:ext>
                </a:extLst>
              </a:tr>
              <a:tr h="1536627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n-GB" sz="2400" dirty="0"/>
                        <a:t>“Father, forgive them, for they do not know what they are doing.”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3. </a:t>
                      </a:r>
                      <a:r>
                        <a:rPr lang="en-GB" sz="2400" dirty="0"/>
                        <a:t>“I tell you the truth, today you will be with me in paradise.”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6. </a:t>
                      </a:r>
                      <a:r>
                        <a:rPr lang="en-GB" sz="2400" dirty="0"/>
                        <a:t>“Father, into your hands I commit my spirit.”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GB" sz="2400" dirty="0"/>
                        <a:t>To Mary: “Dear woman, here is your son.”</a:t>
                      </a:r>
                    </a:p>
                    <a:p>
                      <a:r>
                        <a:rPr lang="en-GB" sz="2400" dirty="0"/>
                        <a:t>To John: “Here is your mother.”</a:t>
                      </a:r>
                    </a:p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4. </a:t>
                      </a:r>
                      <a:r>
                        <a:rPr lang="en-GB" sz="2400" dirty="0"/>
                        <a:t>“I am thirsty.”</a:t>
                      </a:r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7. </a:t>
                      </a:r>
                      <a:r>
                        <a:rPr lang="en-GB" sz="2400" dirty="0"/>
                        <a:t>“It is finished.”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endParaRPr lang="en-GB" sz="2400" dirty="0"/>
                    </a:p>
                    <a:p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5. </a:t>
                      </a:r>
                      <a:r>
                        <a:rPr lang="en-GB" sz="2400" dirty="0"/>
                        <a:t>“My God, my God, why have you forsaken me?”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371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85A5909-88F5-480D-9859-5B56B3D60171}"/>
              </a:ext>
            </a:extLst>
          </p:cNvPr>
          <p:cNvSpPr txBox="1"/>
          <p:nvPr/>
        </p:nvSpPr>
        <p:spPr>
          <a:xfrm>
            <a:off x="251520" y="260648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The Seven Sayings of Jesus from the Cross</a:t>
            </a:r>
          </a:p>
        </p:txBody>
      </p:sp>
    </p:spTree>
    <p:extLst>
      <p:ext uri="{BB962C8B-B14F-4D97-AF65-F5344CB8AC3E}">
        <p14:creationId xmlns:p14="http://schemas.microsoft.com/office/powerpoint/2010/main" val="255282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52013F-DAE2-4978-ACAC-B3B8FAC2025F}"/>
              </a:ext>
            </a:extLst>
          </p:cNvPr>
          <p:cNvSpPr txBox="1"/>
          <p:nvPr/>
        </p:nvSpPr>
        <p:spPr>
          <a:xfrm>
            <a:off x="3131840" y="3383121"/>
            <a:ext cx="58326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</a:rPr>
              <a:t>The Gospels are not historical biographies but theological propaganda created to reflect the community’s beliefs.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16529B-95E8-4D66-A125-08C5D004EF30}"/>
              </a:ext>
            </a:extLst>
          </p:cNvPr>
          <p:cNvSpPr txBox="1"/>
          <p:nvPr/>
        </p:nvSpPr>
        <p:spPr>
          <a:xfrm>
            <a:off x="107504" y="4060229"/>
            <a:ext cx="2159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Rudolf</a:t>
            </a:r>
          </a:p>
          <a:p>
            <a:r>
              <a:rPr lang="en-GB" sz="2800" dirty="0"/>
              <a:t>Bultmann</a:t>
            </a:r>
          </a:p>
          <a:p>
            <a:r>
              <a:rPr lang="en-GB" sz="2800" dirty="0"/>
              <a:t>(1884-1976)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5B9256-EE73-49C4-913B-54360BDE3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3024336" cy="40324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110720B-18CC-49C6-A991-E1A1B98F4500}"/>
              </a:ext>
            </a:extLst>
          </p:cNvPr>
          <p:cNvSpPr txBox="1"/>
          <p:nvPr/>
        </p:nvSpPr>
        <p:spPr>
          <a:xfrm>
            <a:off x="3203848" y="476672"/>
            <a:ext cx="56166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</a:rPr>
              <a:t>In the early communities, the Gospel stories were created and embellished with legend and myth.</a:t>
            </a:r>
          </a:p>
        </p:txBody>
      </p:sp>
    </p:spTree>
    <p:extLst>
      <p:ext uri="{BB962C8B-B14F-4D97-AF65-F5344CB8AC3E}">
        <p14:creationId xmlns:p14="http://schemas.microsoft.com/office/powerpoint/2010/main" val="3890294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92C6681-E2D3-4E42-B8A1-B67682E6DD5B}"/>
              </a:ext>
            </a:extLst>
          </p:cNvPr>
          <p:cNvSpPr txBox="1">
            <a:spLocks noChangeArrowheads="1"/>
          </p:cNvSpPr>
          <p:nvPr/>
        </p:nvSpPr>
        <p:spPr>
          <a:xfrm>
            <a:off x="251521" y="116632"/>
            <a:ext cx="8568950" cy="158360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en-GB" altLang="en-US" sz="4800" dirty="0">
                <a:solidFill>
                  <a:schemeClr val="accent1"/>
                </a:solidFill>
              </a:rPr>
              <a:t>In preparation for John’s Gospel</a:t>
            </a:r>
          </a:p>
          <a:p>
            <a:r>
              <a:rPr lang="en-GB" altLang="en-US" sz="4800" dirty="0">
                <a:solidFill>
                  <a:schemeClr val="accent1"/>
                </a:solidFill>
              </a:rPr>
              <a:t>John 21:20-25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862F62-2CB3-437F-8409-1618028BEED8}"/>
              </a:ext>
            </a:extLst>
          </p:cNvPr>
          <p:cNvSpPr txBox="1">
            <a:spLocks noChangeArrowheads="1"/>
          </p:cNvSpPr>
          <p:nvPr/>
        </p:nvSpPr>
        <p:spPr>
          <a:xfrm>
            <a:off x="1403648" y="2132856"/>
            <a:ext cx="6372708" cy="79180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en-GB" altLang="en-US" dirty="0">
                <a:solidFill>
                  <a:schemeClr val="tx1"/>
                </a:solidFill>
              </a:rPr>
              <a:t>Whose Disciple are You?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301C71-35B5-484A-81CC-7D788B061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573016"/>
            <a:ext cx="8856984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Do you believe that John’s Gospel is true?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20EC8A-1463-4964-A5DB-2863D53DD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3" y="4653136"/>
            <a:ext cx="8712968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Do you believe miracles are possible?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7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F633D5F-E9D4-492B-8B8D-CE5C0ECB0E0A}"/>
              </a:ext>
            </a:extLst>
          </p:cNvPr>
          <p:cNvSpPr txBox="1">
            <a:spLocks noChangeArrowheads="1"/>
          </p:cNvSpPr>
          <p:nvPr/>
        </p:nvSpPr>
        <p:spPr>
          <a:xfrm>
            <a:off x="251521" y="404950"/>
            <a:ext cx="8568950" cy="93581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en-GB" altLang="en-US" sz="4800" dirty="0">
                <a:solidFill>
                  <a:schemeClr val="accent1"/>
                </a:solidFill>
              </a:rPr>
              <a:t>Basic Outline of John’s Gospel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49B1D9-8AC4-45F8-89BE-1587C6EC5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5" y="2853222"/>
            <a:ext cx="8208911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Book of Signs………	John 1:19-12:50 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FBD81F-0177-452A-BAE6-719494AA3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060848"/>
            <a:ext cx="8712967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Prologue…………….	John 1:1-18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BD2DCC-455A-43B5-B932-1A210E083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573016"/>
            <a:ext cx="8712967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Book of Glory………	John 13:1-20:31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8AFB4A-9699-4E15-9F7B-F76580C93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4293382"/>
            <a:ext cx="8712967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Epilogue…………….	John 21:1-25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8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74411F-7DD3-4D4F-93B8-59262B8B62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89486" cy="36287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B939D11-D0B7-497F-B829-557D7187EEE9}"/>
              </a:ext>
            </a:extLst>
          </p:cNvPr>
          <p:cNvSpPr txBox="1"/>
          <p:nvPr/>
        </p:nvSpPr>
        <p:spPr>
          <a:xfrm>
            <a:off x="179512" y="371703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</a:rPr>
              <a:t>Human experience confirms the certainty</a:t>
            </a:r>
          </a:p>
          <a:p>
            <a:r>
              <a:rPr lang="en-GB" sz="3200" dirty="0">
                <a:solidFill>
                  <a:srgbClr val="FFFF00"/>
                </a:solidFill>
              </a:rPr>
              <a:t>and inviolability of the laws of nature. Since miracles are by definition violations of these laws, it would take an overwhelming </a:t>
            </a:r>
            <a:r>
              <a:rPr lang="en-GB" sz="3200" dirty="0" err="1">
                <a:solidFill>
                  <a:srgbClr val="FFFF00"/>
                </a:solidFill>
              </a:rPr>
              <a:t>amout</a:t>
            </a:r>
            <a:r>
              <a:rPr lang="en-GB" sz="3200" dirty="0">
                <a:solidFill>
                  <a:srgbClr val="FFFF00"/>
                </a:solidFill>
              </a:rPr>
              <a:t> of evidence to confirm any miracle. Belief in miracles is therefore irrational.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ED43F9-930D-4897-A83C-2213817EDB81}"/>
              </a:ext>
            </a:extLst>
          </p:cNvPr>
          <p:cNvSpPr txBox="1"/>
          <p:nvPr/>
        </p:nvSpPr>
        <p:spPr>
          <a:xfrm>
            <a:off x="3059832" y="2690917"/>
            <a:ext cx="2159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David Hume</a:t>
            </a:r>
          </a:p>
          <a:p>
            <a:r>
              <a:rPr lang="en-GB" sz="2800" dirty="0"/>
              <a:t>(1711-1776)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3E15A3-93CC-46AD-A6CE-6EFDBDE4FD2E}"/>
              </a:ext>
            </a:extLst>
          </p:cNvPr>
          <p:cNvSpPr txBox="1"/>
          <p:nvPr/>
        </p:nvSpPr>
        <p:spPr>
          <a:xfrm>
            <a:off x="3208329" y="116632"/>
            <a:ext cx="5535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accent1"/>
                </a:solidFill>
              </a:rPr>
              <a:t>Men Who Rule the World from the Grave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B500D8-44D1-48B0-80D8-F4160D5B4B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700808"/>
            <a:ext cx="1848067" cy="210217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E0967B-75F3-4EE2-A471-665A6AB83F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700808"/>
            <a:ext cx="1440160" cy="210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6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195448-4FD8-423A-960E-994E76979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89486" cy="36287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8114CC-1259-471C-80B7-17CBA7BEEF0C}"/>
              </a:ext>
            </a:extLst>
          </p:cNvPr>
          <p:cNvSpPr txBox="1"/>
          <p:nvPr/>
        </p:nvSpPr>
        <p:spPr>
          <a:xfrm>
            <a:off x="3131840" y="116632"/>
            <a:ext cx="58326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</a:t>
            </a:r>
            <a:r>
              <a:rPr lang="en-GB" dirty="0"/>
              <a:t>. </a:t>
            </a:r>
            <a:r>
              <a:rPr lang="en-GB" sz="3200" dirty="0">
                <a:solidFill>
                  <a:srgbClr val="FFFF00"/>
                </a:solidFill>
              </a:rPr>
              <a:t>No miracle has ever been attested by a sufficient number of educated and rational witnesses to be proven true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01E017-BF5C-440A-B3AC-0FFB24E8E959}"/>
              </a:ext>
            </a:extLst>
          </p:cNvPr>
          <p:cNvSpPr txBox="1"/>
          <p:nvPr/>
        </p:nvSpPr>
        <p:spPr>
          <a:xfrm>
            <a:off x="3131840" y="2445856"/>
            <a:ext cx="5832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  <a:r>
              <a:rPr lang="en-GB" dirty="0"/>
              <a:t>. </a:t>
            </a:r>
            <a:r>
              <a:rPr lang="en-GB" sz="3200" dirty="0">
                <a:solidFill>
                  <a:srgbClr val="FFFF00"/>
                </a:solidFill>
              </a:rPr>
              <a:t>There is a human tendency to</a:t>
            </a:r>
          </a:p>
          <a:p>
            <a:r>
              <a:rPr lang="en-GB" sz="3200" dirty="0">
                <a:solidFill>
                  <a:srgbClr val="FFFF00"/>
                </a:solidFill>
              </a:rPr>
              <a:t>believe the spectacular, things</a:t>
            </a:r>
          </a:p>
          <a:p>
            <a:r>
              <a:rPr lang="en-GB" sz="3200" dirty="0">
                <a:solidFill>
                  <a:srgbClr val="FFFF00"/>
                </a:solidFill>
              </a:rPr>
              <a:t>that cause wonder and surprise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A7E546-5DBA-49BD-ABCA-9CACBEB9DB24}"/>
              </a:ext>
            </a:extLst>
          </p:cNvPr>
          <p:cNvSpPr txBox="1"/>
          <p:nvPr/>
        </p:nvSpPr>
        <p:spPr>
          <a:xfrm>
            <a:off x="179512" y="4162435"/>
            <a:ext cx="87129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  <a:r>
              <a:rPr lang="en-GB" dirty="0"/>
              <a:t>. </a:t>
            </a:r>
            <a:r>
              <a:rPr lang="en-GB" sz="3200" dirty="0">
                <a:solidFill>
                  <a:srgbClr val="FFFF00"/>
                </a:solidFill>
              </a:rPr>
              <a:t>Most reports of miracles occur among ignorant and barbarous people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786AA-8442-4244-A22B-E6192D89BD2D}"/>
              </a:ext>
            </a:extLst>
          </p:cNvPr>
          <p:cNvSpPr txBox="1"/>
          <p:nvPr/>
        </p:nvSpPr>
        <p:spPr>
          <a:xfrm>
            <a:off x="179512" y="5541039"/>
            <a:ext cx="87129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4</a:t>
            </a:r>
            <a:r>
              <a:rPr lang="en-GB" dirty="0"/>
              <a:t>. </a:t>
            </a:r>
            <a:r>
              <a:rPr lang="en-GB" sz="3200" dirty="0">
                <a:solidFill>
                  <a:srgbClr val="FFFF00"/>
                </a:solidFill>
              </a:rPr>
              <a:t>Claims of miracles occur in all religious traditions, thus nullifying one another</a:t>
            </a:r>
          </a:p>
        </p:txBody>
      </p:sp>
    </p:spTree>
    <p:extLst>
      <p:ext uri="{BB962C8B-B14F-4D97-AF65-F5344CB8AC3E}">
        <p14:creationId xmlns:p14="http://schemas.microsoft.com/office/powerpoint/2010/main" val="369493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59778C3-B4A7-444A-9018-2A4A655C3ABC}"/>
              </a:ext>
            </a:extLst>
          </p:cNvPr>
          <p:cNvSpPr txBox="1">
            <a:spLocks noChangeArrowheads="1"/>
          </p:cNvSpPr>
          <p:nvPr/>
        </p:nvSpPr>
        <p:spPr>
          <a:xfrm>
            <a:off x="251521" y="116632"/>
            <a:ext cx="8568950" cy="158360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en-GB" altLang="en-US" sz="4800" dirty="0">
                <a:solidFill>
                  <a:schemeClr val="accent1"/>
                </a:solidFill>
              </a:rPr>
              <a:t>In preparation for John’s Gospel</a:t>
            </a:r>
          </a:p>
          <a:p>
            <a:r>
              <a:rPr lang="en-GB" altLang="en-US" sz="4800" dirty="0">
                <a:solidFill>
                  <a:schemeClr val="accent1"/>
                </a:solidFill>
              </a:rPr>
              <a:t>John 21:20-25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949C56-0A6F-4459-B847-D70F19F42C4C}"/>
              </a:ext>
            </a:extLst>
          </p:cNvPr>
          <p:cNvSpPr txBox="1">
            <a:spLocks noChangeArrowheads="1"/>
          </p:cNvSpPr>
          <p:nvPr/>
        </p:nvSpPr>
        <p:spPr>
          <a:xfrm>
            <a:off x="1403648" y="2132856"/>
            <a:ext cx="6372708" cy="79180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en-GB" altLang="en-US" dirty="0">
                <a:solidFill>
                  <a:schemeClr val="tx1"/>
                </a:solidFill>
              </a:rPr>
              <a:t>Whose Disciple are You?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B993BE-C6E4-4BEA-944A-7389C79B1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3573016"/>
            <a:ext cx="8856984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Do you believe that John’s Gospel is true?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8F190C-74E1-4956-95A4-81006F151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3" y="4653136"/>
            <a:ext cx="8712968" cy="79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en-US" sz="3600" dirty="0">
                <a:solidFill>
                  <a:schemeClr val="accent2"/>
                </a:solidFill>
              </a:rPr>
              <a:t>Do you believe miracles are possible?</a:t>
            </a:r>
            <a:endParaRPr lang="en-GB" alt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6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eamwork">
  <a:themeElements>
    <a:clrScheme name="Teamwork 2">
      <a:dk1>
        <a:srgbClr val="0000A6"/>
      </a:dk1>
      <a:lt1>
        <a:srgbClr val="FFFFFF"/>
      </a:lt1>
      <a:dk2>
        <a:srgbClr val="000099"/>
      </a:dk2>
      <a:lt2>
        <a:srgbClr val="CCFFFF"/>
      </a:lt2>
      <a:accent1>
        <a:srgbClr val="00CCFF"/>
      </a:accent1>
      <a:accent2>
        <a:srgbClr val="FFE701"/>
      </a:accent2>
      <a:accent3>
        <a:srgbClr val="AAAACA"/>
      </a:accent3>
      <a:accent4>
        <a:srgbClr val="DADADA"/>
      </a:accent4>
      <a:accent5>
        <a:srgbClr val="AAE2FF"/>
      </a:accent5>
      <a:accent6>
        <a:srgbClr val="E7D101"/>
      </a:accent6>
      <a:hlink>
        <a:srgbClr val="FFCC66"/>
      </a:hlink>
      <a:folHlink>
        <a:srgbClr val="00CA00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43951</TotalTime>
  <Words>430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Garamond</vt:lpstr>
      <vt:lpstr>Teamwork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PP</dc:title>
  <dc:creator>David Mc Auley</dc:creator>
  <cp:keywords>John's Gospel</cp:keywords>
  <cp:lastModifiedBy>Dave McAuley</cp:lastModifiedBy>
  <cp:revision>1888</cp:revision>
  <cp:lastPrinted>2018-01-24T13:20:41Z</cp:lastPrinted>
  <dcterms:created xsi:type="dcterms:W3CDTF">2013-01-07T09:21:50Z</dcterms:created>
  <dcterms:modified xsi:type="dcterms:W3CDTF">2020-01-04T12:14:17Z</dcterms:modified>
</cp:coreProperties>
</file>