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83" r:id="rId1"/>
  </p:sldMasterIdLst>
  <p:notesMasterIdLst>
    <p:notesMasterId r:id="rId11"/>
  </p:notesMasterIdLst>
  <p:handoutMasterIdLst>
    <p:handoutMasterId r:id="rId12"/>
  </p:handoutMasterIdLst>
  <p:sldIdLst>
    <p:sldId id="556" r:id="rId2"/>
    <p:sldId id="558" r:id="rId3"/>
    <p:sldId id="559" r:id="rId4"/>
    <p:sldId id="562" r:id="rId5"/>
    <p:sldId id="561" r:id="rId6"/>
    <p:sldId id="552" r:id="rId7"/>
    <p:sldId id="550" r:id="rId8"/>
    <p:sldId id="549" r:id="rId9"/>
    <p:sldId id="560" r:id="rId10"/>
  </p:sldIdLst>
  <p:sldSz cx="9144000" cy="6858000" type="screen4x3"/>
  <p:notesSz cx="6858000" cy="994568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5pPr>
    <a:lvl6pPr marL="2286000" algn="l" defTabSz="914400" rtl="0" eaLnBrk="1" latinLnBrk="0" hangingPunct="1">
      <a:defRPr sz="3600" b="1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6pPr>
    <a:lvl7pPr marL="2743200" algn="l" defTabSz="914400" rtl="0" eaLnBrk="1" latinLnBrk="0" hangingPunct="1">
      <a:defRPr sz="3600" b="1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7pPr>
    <a:lvl8pPr marL="3200400" algn="l" defTabSz="914400" rtl="0" eaLnBrk="1" latinLnBrk="0" hangingPunct="1">
      <a:defRPr sz="3600" b="1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8pPr>
    <a:lvl9pPr marL="3657600" algn="l" defTabSz="914400" rtl="0" eaLnBrk="1" latinLnBrk="0" hangingPunct="1">
      <a:defRPr sz="3600" b="1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4DB94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43" autoAdjust="0"/>
  </p:normalViewPr>
  <p:slideViewPr>
    <p:cSldViewPr>
      <p:cViewPr varScale="1">
        <p:scale>
          <a:sx n="72" d="100"/>
          <a:sy n="72" d="100"/>
        </p:scale>
        <p:origin x="135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44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7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panose="020B0604020202020204" pitchFamily="34" charset="0"/>
              </a:defRPr>
            </a:lvl1pPr>
          </a:lstStyle>
          <a:p>
            <a:endParaRPr lang="en-GB" altLang="en-US"/>
          </a:p>
        </p:txBody>
      </p:sp>
      <p:sp>
        <p:nvSpPr>
          <p:cNvPr id="7444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97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anose="020B0604020202020204" pitchFamily="34" charset="0"/>
              </a:defRPr>
            </a:lvl1pPr>
          </a:lstStyle>
          <a:p>
            <a:endParaRPr lang="en-GB" altLang="en-US"/>
          </a:p>
        </p:txBody>
      </p:sp>
      <p:sp>
        <p:nvSpPr>
          <p:cNvPr id="7444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6805"/>
            <a:ext cx="2971800" cy="497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panose="020B0604020202020204" pitchFamily="34" charset="0"/>
              </a:defRPr>
            </a:lvl1pPr>
          </a:lstStyle>
          <a:p>
            <a:endParaRPr lang="en-GB" altLang="en-US"/>
          </a:p>
        </p:txBody>
      </p:sp>
      <p:sp>
        <p:nvSpPr>
          <p:cNvPr id="7444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446805"/>
            <a:ext cx="2971800" cy="497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anose="020B0604020202020204" pitchFamily="34" charset="0"/>
              </a:defRPr>
            </a:lvl1pPr>
          </a:lstStyle>
          <a:p>
            <a:fld id="{AA58D220-00D1-44F9-A735-A29152A0BF49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7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panose="020B0604020202020204" pitchFamily="34" charset="0"/>
              </a:defRPr>
            </a:lvl1pPr>
          </a:lstStyle>
          <a:p>
            <a:endParaRPr lang="en-GB" altLang="en-US"/>
          </a:p>
        </p:txBody>
      </p:sp>
      <p:sp>
        <p:nvSpPr>
          <p:cNvPr id="3246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97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anose="020B0604020202020204" pitchFamily="34" charset="0"/>
              </a:defRPr>
            </a:lvl1pPr>
          </a:lstStyle>
          <a:p>
            <a:endParaRPr lang="en-GB" altLang="en-US"/>
          </a:p>
        </p:txBody>
      </p:sp>
      <p:sp>
        <p:nvSpPr>
          <p:cNvPr id="3246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4563" y="746125"/>
            <a:ext cx="4970462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46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725002"/>
            <a:ext cx="5486400" cy="4475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3246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6805"/>
            <a:ext cx="2971800" cy="497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panose="020B0604020202020204" pitchFamily="34" charset="0"/>
              </a:defRPr>
            </a:lvl1pPr>
          </a:lstStyle>
          <a:p>
            <a:endParaRPr lang="en-GB" altLang="en-US"/>
          </a:p>
        </p:txBody>
      </p:sp>
      <p:sp>
        <p:nvSpPr>
          <p:cNvPr id="3246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446805"/>
            <a:ext cx="2971800" cy="497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anose="020B0604020202020204" pitchFamily="34" charset="0"/>
              </a:defRPr>
            </a:lvl1pPr>
          </a:lstStyle>
          <a:p>
            <a:fld id="{245908BD-3A4C-4DDE-BB26-0515E2246FF8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7746" name="Group 2"/>
          <p:cNvGrpSpPr>
            <a:grpSpLocks/>
          </p:cNvGrpSpPr>
          <p:nvPr/>
        </p:nvGrpSpPr>
        <p:grpSpPr bwMode="auto">
          <a:xfrm>
            <a:off x="0" y="2438400"/>
            <a:ext cx="9144000" cy="4046538"/>
            <a:chOff x="0" y="1536"/>
            <a:chExt cx="5760" cy="2549"/>
          </a:xfrm>
        </p:grpSpPr>
        <p:sp>
          <p:nvSpPr>
            <p:cNvPr id="287747" name="Rectangle 3"/>
            <p:cNvSpPr>
              <a:spLocks noChangeArrowheads="1"/>
            </p:cNvSpPr>
            <p:nvPr userDrawn="1"/>
          </p:nvSpPr>
          <p:spPr bwMode="hidden">
            <a:xfrm rot="-1424751">
              <a:off x="2121" y="2592"/>
              <a:ext cx="3072" cy="384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87748" name="Freeform 4"/>
            <p:cNvSpPr>
              <a:spLocks/>
            </p:cNvSpPr>
            <p:nvPr userDrawn="1"/>
          </p:nvSpPr>
          <p:spPr bwMode="hidden">
            <a:xfrm>
              <a:off x="0" y="2664"/>
              <a:ext cx="2688" cy="1224"/>
            </a:xfrm>
            <a:custGeom>
              <a:avLst/>
              <a:gdLst>
                <a:gd name="T0" fmla="*/ 0 w 2688"/>
                <a:gd name="T1" fmla="*/ 0 h 1224"/>
                <a:gd name="T2" fmla="*/ 960 w 2688"/>
                <a:gd name="T3" fmla="*/ 552 h 1224"/>
                <a:gd name="T4" fmla="*/ 1968 w 2688"/>
                <a:gd name="T5" fmla="*/ 264 h 1224"/>
                <a:gd name="T6" fmla="*/ 2028 w 2688"/>
                <a:gd name="T7" fmla="*/ 270 h 1224"/>
                <a:gd name="T8" fmla="*/ 2661 w 2688"/>
                <a:gd name="T9" fmla="*/ 528 h 1224"/>
                <a:gd name="T10" fmla="*/ 2688 w 2688"/>
                <a:gd name="T11" fmla="*/ 648 h 1224"/>
                <a:gd name="T12" fmla="*/ 2304 w 2688"/>
                <a:gd name="T13" fmla="*/ 1080 h 1224"/>
                <a:gd name="T14" fmla="*/ 1584 w 2688"/>
                <a:gd name="T15" fmla="*/ 1224 h 1224"/>
                <a:gd name="T16" fmla="*/ 1296 w 2688"/>
                <a:gd name="T17" fmla="*/ 936 h 1224"/>
                <a:gd name="T18" fmla="*/ 864 w 2688"/>
                <a:gd name="T19" fmla="*/ 1032 h 1224"/>
                <a:gd name="T20" fmla="*/ 0 w 2688"/>
                <a:gd name="T21" fmla="*/ 552 h 1224"/>
                <a:gd name="T22" fmla="*/ 0 w 2688"/>
                <a:gd name="T23" fmla="*/ 0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688" h="1224">
                  <a:moveTo>
                    <a:pt x="0" y="0"/>
                  </a:moveTo>
                  <a:lnTo>
                    <a:pt x="960" y="552"/>
                  </a:lnTo>
                  <a:lnTo>
                    <a:pt x="1968" y="264"/>
                  </a:lnTo>
                  <a:lnTo>
                    <a:pt x="2028" y="270"/>
                  </a:lnTo>
                  <a:lnTo>
                    <a:pt x="2661" y="528"/>
                  </a:lnTo>
                  <a:lnTo>
                    <a:pt x="2688" y="648"/>
                  </a:lnTo>
                  <a:lnTo>
                    <a:pt x="2304" y="1080"/>
                  </a:lnTo>
                  <a:lnTo>
                    <a:pt x="1584" y="1224"/>
                  </a:lnTo>
                  <a:lnTo>
                    <a:pt x="1296" y="936"/>
                  </a:lnTo>
                  <a:lnTo>
                    <a:pt x="864" y="1032"/>
                  </a:lnTo>
                  <a:lnTo>
                    <a:pt x="0" y="5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7749" name="Freeform 5"/>
            <p:cNvSpPr>
              <a:spLocks/>
            </p:cNvSpPr>
            <p:nvPr userDrawn="1"/>
          </p:nvSpPr>
          <p:spPr bwMode="hidden">
            <a:xfrm>
              <a:off x="3359" y="1536"/>
              <a:ext cx="2401" cy="1232"/>
            </a:xfrm>
            <a:custGeom>
              <a:avLst/>
              <a:gdLst>
                <a:gd name="T0" fmla="*/ 2208 w 2401"/>
                <a:gd name="T1" fmla="*/ 15 h 1232"/>
                <a:gd name="T2" fmla="*/ 2088 w 2401"/>
                <a:gd name="T3" fmla="*/ 57 h 1232"/>
                <a:gd name="T4" fmla="*/ 1951 w 2401"/>
                <a:gd name="T5" fmla="*/ 99 h 1232"/>
                <a:gd name="T6" fmla="*/ 1704 w 2401"/>
                <a:gd name="T7" fmla="*/ 135 h 1232"/>
                <a:gd name="T8" fmla="*/ 1314 w 2401"/>
                <a:gd name="T9" fmla="*/ 177 h 1232"/>
                <a:gd name="T10" fmla="*/ 1176 w 2401"/>
                <a:gd name="T11" fmla="*/ 189 h 1232"/>
                <a:gd name="T12" fmla="*/ 1122 w 2401"/>
                <a:gd name="T13" fmla="*/ 195 h 1232"/>
                <a:gd name="T14" fmla="*/ 1075 w 2401"/>
                <a:gd name="T15" fmla="*/ 231 h 1232"/>
                <a:gd name="T16" fmla="*/ 924 w 2401"/>
                <a:gd name="T17" fmla="*/ 321 h 1232"/>
                <a:gd name="T18" fmla="*/ 840 w 2401"/>
                <a:gd name="T19" fmla="*/ 369 h 1232"/>
                <a:gd name="T20" fmla="*/ 630 w 2401"/>
                <a:gd name="T21" fmla="*/ 458 h 1232"/>
                <a:gd name="T22" fmla="*/ 529 w 2401"/>
                <a:gd name="T23" fmla="*/ 500 h 1232"/>
                <a:gd name="T24" fmla="*/ 487 w 2401"/>
                <a:gd name="T25" fmla="*/ 542 h 1232"/>
                <a:gd name="T26" fmla="*/ 457 w 2401"/>
                <a:gd name="T27" fmla="*/ 590 h 1232"/>
                <a:gd name="T28" fmla="*/ 402 w 2401"/>
                <a:gd name="T29" fmla="*/ 638 h 1232"/>
                <a:gd name="T30" fmla="*/ 330 w 2401"/>
                <a:gd name="T31" fmla="*/ 758 h 1232"/>
                <a:gd name="T32" fmla="*/ 312 w 2401"/>
                <a:gd name="T33" fmla="*/ 788 h 1232"/>
                <a:gd name="T34" fmla="*/ 252 w 2401"/>
                <a:gd name="T35" fmla="*/ 824 h 1232"/>
                <a:gd name="T36" fmla="*/ 84 w 2401"/>
                <a:gd name="T37" fmla="*/ 926 h 1232"/>
                <a:gd name="T38" fmla="*/ 0 w 2401"/>
                <a:gd name="T39" fmla="*/ 992 h 1232"/>
                <a:gd name="T40" fmla="*/ 12 w 2401"/>
                <a:gd name="T41" fmla="*/ 1040 h 1232"/>
                <a:gd name="T42" fmla="*/ 132 w 2401"/>
                <a:gd name="T43" fmla="*/ 1034 h 1232"/>
                <a:gd name="T44" fmla="*/ 336 w 2401"/>
                <a:gd name="T45" fmla="*/ 980 h 1232"/>
                <a:gd name="T46" fmla="*/ 529 w 2401"/>
                <a:gd name="T47" fmla="*/ 896 h 1232"/>
                <a:gd name="T48" fmla="*/ 576 w 2401"/>
                <a:gd name="T49" fmla="*/ 872 h 1232"/>
                <a:gd name="T50" fmla="*/ 714 w 2401"/>
                <a:gd name="T51" fmla="*/ 848 h 1232"/>
                <a:gd name="T52" fmla="*/ 966 w 2401"/>
                <a:gd name="T53" fmla="*/ 794 h 1232"/>
                <a:gd name="T54" fmla="*/ 1212 w 2401"/>
                <a:gd name="T55" fmla="*/ 782 h 1232"/>
                <a:gd name="T56" fmla="*/ 1416 w 2401"/>
                <a:gd name="T57" fmla="*/ 872 h 1232"/>
                <a:gd name="T58" fmla="*/ 1464 w 2401"/>
                <a:gd name="T59" fmla="*/ 932 h 1232"/>
                <a:gd name="T60" fmla="*/ 1440 w 2401"/>
                <a:gd name="T61" fmla="*/ 992 h 1232"/>
                <a:gd name="T62" fmla="*/ 1302 w 2401"/>
                <a:gd name="T63" fmla="*/ 1040 h 1232"/>
                <a:gd name="T64" fmla="*/ 1158 w 2401"/>
                <a:gd name="T65" fmla="*/ 1100 h 1232"/>
                <a:gd name="T66" fmla="*/ 1093 w 2401"/>
                <a:gd name="T67" fmla="*/ 1148 h 1232"/>
                <a:gd name="T68" fmla="*/ 1075 w 2401"/>
                <a:gd name="T69" fmla="*/ 1208 h 1232"/>
                <a:gd name="T70" fmla="*/ 1093 w 2401"/>
                <a:gd name="T71" fmla="*/ 1232 h 1232"/>
                <a:gd name="T72" fmla="*/ 1152 w 2401"/>
                <a:gd name="T73" fmla="*/ 1226 h 1232"/>
                <a:gd name="T74" fmla="*/ 1332 w 2401"/>
                <a:gd name="T75" fmla="*/ 1208 h 1232"/>
                <a:gd name="T76" fmla="*/ 1434 w 2401"/>
                <a:gd name="T77" fmla="*/ 1184 h 1232"/>
                <a:gd name="T78" fmla="*/ 1464 w 2401"/>
                <a:gd name="T79" fmla="*/ 1172 h 1232"/>
                <a:gd name="T80" fmla="*/ 1578 w 2401"/>
                <a:gd name="T81" fmla="*/ 1130 h 1232"/>
                <a:gd name="T82" fmla="*/ 1758 w 2401"/>
                <a:gd name="T83" fmla="*/ 1064 h 1232"/>
                <a:gd name="T84" fmla="*/ 1872 w 2401"/>
                <a:gd name="T85" fmla="*/ 962 h 1232"/>
                <a:gd name="T86" fmla="*/ 1986 w 2401"/>
                <a:gd name="T87" fmla="*/ 800 h 1232"/>
                <a:gd name="T88" fmla="*/ 2166 w 2401"/>
                <a:gd name="T89" fmla="*/ 650 h 1232"/>
                <a:gd name="T90" fmla="*/ 2257 w 2401"/>
                <a:gd name="T91" fmla="*/ 590 h 1232"/>
                <a:gd name="T92" fmla="*/ 2400 w 2401"/>
                <a:gd name="T93" fmla="*/ 57 h 1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401" h="1232">
                  <a:moveTo>
                    <a:pt x="2310" y="3"/>
                  </a:moveTo>
                  <a:lnTo>
                    <a:pt x="2280" y="3"/>
                  </a:lnTo>
                  <a:lnTo>
                    <a:pt x="2208" y="15"/>
                  </a:lnTo>
                  <a:lnTo>
                    <a:pt x="2136" y="27"/>
                  </a:lnTo>
                  <a:lnTo>
                    <a:pt x="2112" y="39"/>
                  </a:lnTo>
                  <a:lnTo>
                    <a:pt x="2088" y="57"/>
                  </a:lnTo>
                  <a:lnTo>
                    <a:pt x="2082" y="63"/>
                  </a:lnTo>
                  <a:lnTo>
                    <a:pt x="2076" y="69"/>
                  </a:lnTo>
                  <a:lnTo>
                    <a:pt x="1951" y="99"/>
                  </a:lnTo>
                  <a:lnTo>
                    <a:pt x="1896" y="111"/>
                  </a:lnTo>
                  <a:lnTo>
                    <a:pt x="1836" y="117"/>
                  </a:lnTo>
                  <a:lnTo>
                    <a:pt x="1704" y="135"/>
                  </a:lnTo>
                  <a:lnTo>
                    <a:pt x="1572" y="153"/>
                  </a:lnTo>
                  <a:lnTo>
                    <a:pt x="1434" y="165"/>
                  </a:lnTo>
                  <a:lnTo>
                    <a:pt x="1314" y="177"/>
                  </a:lnTo>
                  <a:lnTo>
                    <a:pt x="1260" y="183"/>
                  </a:lnTo>
                  <a:lnTo>
                    <a:pt x="1212" y="189"/>
                  </a:lnTo>
                  <a:lnTo>
                    <a:pt x="1176" y="189"/>
                  </a:lnTo>
                  <a:lnTo>
                    <a:pt x="1146" y="195"/>
                  </a:lnTo>
                  <a:lnTo>
                    <a:pt x="1128" y="195"/>
                  </a:lnTo>
                  <a:lnTo>
                    <a:pt x="1122" y="195"/>
                  </a:lnTo>
                  <a:lnTo>
                    <a:pt x="1116" y="201"/>
                  </a:lnTo>
                  <a:lnTo>
                    <a:pt x="1105" y="207"/>
                  </a:lnTo>
                  <a:lnTo>
                    <a:pt x="1075" y="231"/>
                  </a:lnTo>
                  <a:lnTo>
                    <a:pt x="1026" y="261"/>
                  </a:lnTo>
                  <a:lnTo>
                    <a:pt x="972" y="291"/>
                  </a:lnTo>
                  <a:lnTo>
                    <a:pt x="924" y="321"/>
                  </a:lnTo>
                  <a:lnTo>
                    <a:pt x="876" y="345"/>
                  </a:lnTo>
                  <a:lnTo>
                    <a:pt x="846" y="363"/>
                  </a:lnTo>
                  <a:lnTo>
                    <a:pt x="840" y="369"/>
                  </a:lnTo>
                  <a:lnTo>
                    <a:pt x="834" y="369"/>
                  </a:lnTo>
                  <a:lnTo>
                    <a:pt x="732" y="417"/>
                  </a:lnTo>
                  <a:lnTo>
                    <a:pt x="630" y="458"/>
                  </a:lnTo>
                  <a:lnTo>
                    <a:pt x="588" y="476"/>
                  </a:lnTo>
                  <a:lnTo>
                    <a:pt x="552" y="488"/>
                  </a:lnTo>
                  <a:lnTo>
                    <a:pt x="529" y="500"/>
                  </a:lnTo>
                  <a:lnTo>
                    <a:pt x="517" y="506"/>
                  </a:lnTo>
                  <a:lnTo>
                    <a:pt x="499" y="524"/>
                  </a:lnTo>
                  <a:lnTo>
                    <a:pt x="487" y="542"/>
                  </a:lnTo>
                  <a:lnTo>
                    <a:pt x="481" y="560"/>
                  </a:lnTo>
                  <a:lnTo>
                    <a:pt x="481" y="578"/>
                  </a:lnTo>
                  <a:lnTo>
                    <a:pt x="457" y="590"/>
                  </a:lnTo>
                  <a:lnTo>
                    <a:pt x="438" y="596"/>
                  </a:lnTo>
                  <a:lnTo>
                    <a:pt x="420" y="614"/>
                  </a:lnTo>
                  <a:lnTo>
                    <a:pt x="402" y="638"/>
                  </a:lnTo>
                  <a:lnTo>
                    <a:pt x="366" y="698"/>
                  </a:lnTo>
                  <a:lnTo>
                    <a:pt x="348" y="728"/>
                  </a:lnTo>
                  <a:lnTo>
                    <a:pt x="330" y="758"/>
                  </a:lnTo>
                  <a:lnTo>
                    <a:pt x="324" y="776"/>
                  </a:lnTo>
                  <a:lnTo>
                    <a:pt x="318" y="782"/>
                  </a:lnTo>
                  <a:lnTo>
                    <a:pt x="312" y="788"/>
                  </a:lnTo>
                  <a:lnTo>
                    <a:pt x="300" y="794"/>
                  </a:lnTo>
                  <a:lnTo>
                    <a:pt x="282" y="806"/>
                  </a:lnTo>
                  <a:lnTo>
                    <a:pt x="252" y="824"/>
                  </a:lnTo>
                  <a:lnTo>
                    <a:pt x="199" y="854"/>
                  </a:lnTo>
                  <a:lnTo>
                    <a:pt x="151" y="884"/>
                  </a:lnTo>
                  <a:lnTo>
                    <a:pt x="84" y="926"/>
                  </a:lnTo>
                  <a:lnTo>
                    <a:pt x="30" y="962"/>
                  </a:lnTo>
                  <a:lnTo>
                    <a:pt x="12" y="974"/>
                  </a:lnTo>
                  <a:lnTo>
                    <a:pt x="0" y="992"/>
                  </a:lnTo>
                  <a:lnTo>
                    <a:pt x="0" y="1004"/>
                  </a:lnTo>
                  <a:lnTo>
                    <a:pt x="0" y="1022"/>
                  </a:lnTo>
                  <a:lnTo>
                    <a:pt x="12" y="1040"/>
                  </a:lnTo>
                  <a:lnTo>
                    <a:pt x="42" y="1046"/>
                  </a:lnTo>
                  <a:lnTo>
                    <a:pt x="84" y="1046"/>
                  </a:lnTo>
                  <a:lnTo>
                    <a:pt x="132" y="1034"/>
                  </a:lnTo>
                  <a:lnTo>
                    <a:pt x="193" y="1022"/>
                  </a:lnTo>
                  <a:lnTo>
                    <a:pt x="264" y="1004"/>
                  </a:lnTo>
                  <a:lnTo>
                    <a:pt x="336" y="980"/>
                  </a:lnTo>
                  <a:lnTo>
                    <a:pt x="408" y="950"/>
                  </a:lnTo>
                  <a:lnTo>
                    <a:pt x="475" y="920"/>
                  </a:lnTo>
                  <a:lnTo>
                    <a:pt x="529" y="896"/>
                  </a:lnTo>
                  <a:lnTo>
                    <a:pt x="564" y="878"/>
                  </a:lnTo>
                  <a:lnTo>
                    <a:pt x="570" y="872"/>
                  </a:lnTo>
                  <a:lnTo>
                    <a:pt x="576" y="872"/>
                  </a:lnTo>
                  <a:lnTo>
                    <a:pt x="606" y="872"/>
                  </a:lnTo>
                  <a:lnTo>
                    <a:pt x="648" y="866"/>
                  </a:lnTo>
                  <a:lnTo>
                    <a:pt x="714" y="848"/>
                  </a:lnTo>
                  <a:lnTo>
                    <a:pt x="793" y="830"/>
                  </a:lnTo>
                  <a:lnTo>
                    <a:pt x="876" y="812"/>
                  </a:lnTo>
                  <a:lnTo>
                    <a:pt x="966" y="794"/>
                  </a:lnTo>
                  <a:lnTo>
                    <a:pt x="1063" y="782"/>
                  </a:lnTo>
                  <a:lnTo>
                    <a:pt x="1152" y="776"/>
                  </a:lnTo>
                  <a:lnTo>
                    <a:pt x="1212" y="782"/>
                  </a:lnTo>
                  <a:lnTo>
                    <a:pt x="1284" y="806"/>
                  </a:lnTo>
                  <a:lnTo>
                    <a:pt x="1357" y="836"/>
                  </a:lnTo>
                  <a:lnTo>
                    <a:pt x="1416" y="872"/>
                  </a:lnTo>
                  <a:lnTo>
                    <a:pt x="1434" y="890"/>
                  </a:lnTo>
                  <a:lnTo>
                    <a:pt x="1452" y="908"/>
                  </a:lnTo>
                  <a:lnTo>
                    <a:pt x="1464" y="932"/>
                  </a:lnTo>
                  <a:lnTo>
                    <a:pt x="1464" y="950"/>
                  </a:lnTo>
                  <a:lnTo>
                    <a:pt x="1458" y="968"/>
                  </a:lnTo>
                  <a:lnTo>
                    <a:pt x="1440" y="992"/>
                  </a:lnTo>
                  <a:lnTo>
                    <a:pt x="1410" y="1004"/>
                  </a:lnTo>
                  <a:lnTo>
                    <a:pt x="1369" y="1022"/>
                  </a:lnTo>
                  <a:lnTo>
                    <a:pt x="1302" y="1040"/>
                  </a:lnTo>
                  <a:lnTo>
                    <a:pt x="1248" y="1064"/>
                  </a:lnTo>
                  <a:lnTo>
                    <a:pt x="1200" y="1082"/>
                  </a:lnTo>
                  <a:lnTo>
                    <a:pt x="1158" y="1100"/>
                  </a:lnTo>
                  <a:lnTo>
                    <a:pt x="1128" y="1118"/>
                  </a:lnTo>
                  <a:lnTo>
                    <a:pt x="1110" y="1130"/>
                  </a:lnTo>
                  <a:lnTo>
                    <a:pt x="1093" y="1148"/>
                  </a:lnTo>
                  <a:lnTo>
                    <a:pt x="1081" y="1160"/>
                  </a:lnTo>
                  <a:lnTo>
                    <a:pt x="1069" y="1190"/>
                  </a:lnTo>
                  <a:lnTo>
                    <a:pt x="1075" y="1208"/>
                  </a:lnTo>
                  <a:lnTo>
                    <a:pt x="1081" y="1220"/>
                  </a:lnTo>
                  <a:lnTo>
                    <a:pt x="1087" y="1226"/>
                  </a:lnTo>
                  <a:lnTo>
                    <a:pt x="1093" y="1232"/>
                  </a:lnTo>
                  <a:lnTo>
                    <a:pt x="1110" y="1232"/>
                  </a:lnTo>
                  <a:lnTo>
                    <a:pt x="1128" y="1226"/>
                  </a:lnTo>
                  <a:lnTo>
                    <a:pt x="1152" y="1226"/>
                  </a:lnTo>
                  <a:lnTo>
                    <a:pt x="1212" y="1220"/>
                  </a:lnTo>
                  <a:lnTo>
                    <a:pt x="1272" y="1214"/>
                  </a:lnTo>
                  <a:lnTo>
                    <a:pt x="1332" y="1208"/>
                  </a:lnTo>
                  <a:lnTo>
                    <a:pt x="1393" y="1196"/>
                  </a:lnTo>
                  <a:lnTo>
                    <a:pt x="1416" y="1190"/>
                  </a:lnTo>
                  <a:lnTo>
                    <a:pt x="1434" y="1184"/>
                  </a:lnTo>
                  <a:lnTo>
                    <a:pt x="1446" y="1178"/>
                  </a:lnTo>
                  <a:lnTo>
                    <a:pt x="1452" y="1178"/>
                  </a:lnTo>
                  <a:lnTo>
                    <a:pt x="1464" y="1172"/>
                  </a:lnTo>
                  <a:lnTo>
                    <a:pt x="1488" y="1166"/>
                  </a:lnTo>
                  <a:lnTo>
                    <a:pt x="1530" y="1148"/>
                  </a:lnTo>
                  <a:lnTo>
                    <a:pt x="1578" y="1130"/>
                  </a:lnTo>
                  <a:lnTo>
                    <a:pt x="1681" y="1094"/>
                  </a:lnTo>
                  <a:lnTo>
                    <a:pt x="1722" y="1076"/>
                  </a:lnTo>
                  <a:lnTo>
                    <a:pt x="1758" y="1064"/>
                  </a:lnTo>
                  <a:lnTo>
                    <a:pt x="1812" y="1040"/>
                  </a:lnTo>
                  <a:lnTo>
                    <a:pt x="1848" y="1004"/>
                  </a:lnTo>
                  <a:lnTo>
                    <a:pt x="1872" y="962"/>
                  </a:lnTo>
                  <a:lnTo>
                    <a:pt x="1890" y="932"/>
                  </a:lnTo>
                  <a:lnTo>
                    <a:pt x="1932" y="866"/>
                  </a:lnTo>
                  <a:lnTo>
                    <a:pt x="1986" y="800"/>
                  </a:lnTo>
                  <a:lnTo>
                    <a:pt x="2046" y="740"/>
                  </a:lnTo>
                  <a:lnTo>
                    <a:pt x="2112" y="692"/>
                  </a:lnTo>
                  <a:lnTo>
                    <a:pt x="2166" y="650"/>
                  </a:lnTo>
                  <a:lnTo>
                    <a:pt x="2214" y="620"/>
                  </a:lnTo>
                  <a:lnTo>
                    <a:pt x="2244" y="596"/>
                  </a:lnTo>
                  <a:lnTo>
                    <a:pt x="2257" y="590"/>
                  </a:lnTo>
                  <a:lnTo>
                    <a:pt x="2257" y="590"/>
                  </a:lnTo>
                  <a:lnTo>
                    <a:pt x="2400" y="518"/>
                  </a:lnTo>
                  <a:lnTo>
                    <a:pt x="2400" y="57"/>
                  </a:lnTo>
                  <a:lnTo>
                    <a:pt x="2401" y="0"/>
                  </a:lnTo>
                  <a:lnTo>
                    <a:pt x="2310" y="3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7750" name="Freeform 6"/>
            <p:cNvSpPr>
              <a:spLocks/>
            </p:cNvSpPr>
            <p:nvPr userDrawn="1"/>
          </p:nvSpPr>
          <p:spPr bwMode="hidden">
            <a:xfrm>
              <a:off x="3792" y="1536"/>
              <a:ext cx="1968" cy="762"/>
            </a:xfrm>
            <a:custGeom>
              <a:avLst/>
              <a:gdLst>
                <a:gd name="T0" fmla="*/ 965 w 1968"/>
                <a:gd name="T1" fmla="*/ 165 h 762"/>
                <a:gd name="T2" fmla="*/ 696 w 1968"/>
                <a:gd name="T3" fmla="*/ 200 h 762"/>
                <a:gd name="T4" fmla="*/ 693 w 1968"/>
                <a:gd name="T5" fmla="*/ 237 h 762"/>
                <a:gd name="T6" fmla="*/ 924 w 1968"/>
                <a:gd name="T7" fmla="*/ 258 h 762"/>
                <a:gd name="T8" fmla="*/ 993 w 1968"/>
                <a:gd name="T9" fmla="*/ 267 h 762"/>
                <a:gd name="T10" fmla="*/ 681 w 1968"/>
                <a:gd name="T11" fmla="*/ 291 h 762"/>
                <a:gd name="T12" fmla="*/ 633 w 1968"/>
                <a:gd name="T13" fmla="*/ 309 h 762"/>
                <a:gd name="T14" fmla="*/ 645 w 1968"/>
                <a:gd name="T15" fmla="*/ 336 h 762"/>
                <a:gd name="T16" fmla="*/ 672 w 1968"/>
                <a:gd name="T17" fmla="*/ 351 h 762"/>
                <a:gd name="T18" fmla="*/ 984 w 1968"/>
                <a:gd name="T19" fmla="*/ 333 h 762"/>
                <a:gd name="T20" fmla="*/ 1080 w 1968"/>
                <a:gd name="T21" fmla="*/ 357 h 762"/>
                <a:gd name="T22" fmla="*/ 624 w 1968"/>
                <a:gd name="T23" fmla="*/ 492 h 762"/>
                <a:gd name="T24" fmla="*/ 616 w 1968"/>
                <a:gd name="T25" fmla="*/ 536 h 762"/>
                <a:gd name="T26" fmla="*/ 8 w 1968"/>
                <a:gd name="T27" fmla="*/ 724 h 762"/>
                <a:gd name="T28" fmla="*/ 0 w 1968"/>
                <a:gd name="T29" fmla="*/ 756 h 762"/>
                <a:gd name="T30" fmla="*/ 27 w 1968"/>
                <a:gd name="T31" fmla="*/ 762 h 762"/>
                <a:gd name="T32" fmla="*/ 664 w 1968"/>
                <a:gd name="T33" fmla="*/ 564 h 762"/>
                <a:gd name="T34" fmla="*/ 856 w 1968"/>
                <a:gd name="T35" fmla="*/ 600 h 762"/>
                <a:gd name="T36" fmla="*/ 1158 w 1968"/>
                <a:gd name="T37" fmla="*/ 507 h 762"/>
                <a:gd name="T38" fmla="*/ 1434 w 1968"/>
                <a:gd name="T39" fmla="*/ 465 h 762"/>
                <a:gd name="T40" fmla="*/ 1572 w 1968"/>
                <a:gd name="T41" fmla="*/ 368 h 762"/>
                <a:gd name="T42" fmla="*/ 1712 w 1968"/>
                <a:gd name="T43" fmla="*/ 340 h 762"/>
                <a:gd name="T44" fmla="*/ 1856 w 1968"/>
                <a:gd name="T45" fmla="*/ 328 h 762"/>
                <a:gd name="T46" fmla="*/ 1968 w 1968"/>
                <a:gd name="T47" fmla="*/ 330 h 762"/>
                <a:gd name="T48" fmla="*/ 1968 w 1968"/>
                <a:gd name="T49" fmla="*/ 0 h 762"/>
                <a:gd name="T50" fmla="*/ 1934 w 1968"/>
                <a:gd name="T51" fmla="*/ 3 h 762"/>
                <a:gd name="T52" fmla="*/ 1832 w 1968"/>
                <a:gd name="T53" fmla="*/ 5 h 762"/>
                <a:gd name="T54" fmla="*/ 1682 w 1968"/>
                <a:gd name="T55" fmla="*/ 35 h 762"/>
                <a:gd name="T56" fmla="*/ 1643 w 1968"/>
                <a:gd name="T57" fmla="*/ 72 h 762"/>
                <a:gd name="T58" fmla="*/ 1392 w 1968"/>
                <a:gd name="T59" fmla="*/ 119 h 7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968" h="762">
                  <a:moveTo>
                    <a:pt x="965" y="165"/>
                  </a:moveTo>
                  <a:lnTo>
                    <a:pt x="696" y="200"/>
                  </a:lnTo>
                  <a:lnTo>
                    <a:pt x="693" y="237"/>
                  </a:lnTo>
                  <a:lnTo>
                    <a:pt x="924" y="258"/>
                  </a:lnTo>
                  <a:lnTo>
                    <a:pt x="993" y="267"/>
                  </a:lnTo>
                  <a:lnTo>
                    <a:pt x="681" y="291"/>
                  </a:lnTo>
                  <a:lnTo>
                    <a:pt x="633" y="309"/>
                  </a:lnTo>
                  <a:lnTo>
                    <a:pt x="645" y="336"/>
                  </a:lnTo>
                  <a:lnTo>
                    <a:pt x="672" y="351"/>
                  </a:lnTo>
                  <a:lnTo>
                    <a:pt x="984" y="333"/>
                  </a:lnTo>
                  <a:lnTo>
                    <a:pt x="1080" y="357"/>
                  </a:lnTo>
                  <a:lnTo>
                    <a:pt x="624" y="492"/>
                  </a:lnTo>
                  <a:lnTo>
                    <a:pt x="616" y="536"/>
                  </a:lnTo>
                  <a:lnTo>
                    <a:pt x="8" y="724"/>
                  </a:lnTo>
                  <a:lnTo>
                    <a:pt x="0" y="756"/>
                  </a:lnTo>
                  <a:lnTo>
                    <a:pt x="27" y="762"/>
                  </a:lnTo>
                  <a:lnTo>
                    <a:pt x="664" y="564"/>
                  </a:lnTo>
                  <a:lnTo>
                    <a:pt x="856" y="600"/>
                  </a:lnTo>
                  <a:lnTo>
                    <a:pt x="1158" y="507"/>
                  </a:lnTo>
                  <a:lnTo>
                    <a:pt x="1434" y="465"/>
                  </a:lnTo>
                  <a:lnTo>
                    <a:pt x="1572" y="368"/>
                  </a:lnTo>
                  <a:lnTo>
                    <a:pt x="1712" y="340"/>
                  </a:lnTo>
                  <a:lnTo>
                    <a:pt x="1856" y="328"/>
                  </a:lnTo>
                  <a:lnTo>
                    <a:pt x="1968" y="330"/>
                  </a:lnTo>
                  <a:lnTo>
                    <a:pt x="1968" y="0"/>
                  </a:lnTo>
                  <a:lnTo>
                    <a:pt x="1934" y="3"/>
                  </a:lnTo>
                  <a:lnTo>
                    <a:pt x="1832" y="5"/>
                  </a:lnTo>
                  <a:lnTo>
                    <a:pt x="1682" y="35"/>
                  </a:lnTo>
                  <a:lnTo>
                    <a:pt x="1643" y="72"/>
                  </a:lnTo>
                  <a:lnTo>
                    <a:pt x="1392" y="119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7751" name="Freeform 7"/>
            <p:cNvSpPr>
              <a:spLocks/>
            </p:cNvSpPr>
            <p:nvPr userDrawn="1"/>
          </p:nvSpPr>
          <p:spPr bwMode="hidden">
            <a:xfrm>
              <a:off x="3599" y="2477"/>
              <a:ext cx="186" cy="120"/>
            </a:xfrm>
            <a:custGeom>
              <a:avLst/>
              <a:gdLst>
                <a:gd name="T0" fmla="*/ 185 w 185"/>
                <a:gd name="T1" fmla="*/ 0 h 120"/>
                <a:gd name="T2" fmla="*/ 185 w 185"/>
                <a:gd name="T3" fmla="*/ 6 h 120"/>
                <a:gd name="T4" fmla="*/ 185 w 185"/>
                <a:gd name="T5" fmla="*/ 18 h 120"/>
                <a:gd name="T6" fmla="*/ 185 w 185"/>
                <a:gd name="T7" fmla="*/ 36 h 120"/>
                <a:gd name="T8" fmla="*/ 179 w 185"/>
                <a:gd name="T9" fmla="*/ 54 h 120"/>
                <a:gd name="T10" fmla="*/ 161 w 185"/>
                <a:gd name="T11" fmla="*/ 72 h 120"/>
                <a:gd name="T12" fmla="*/ 137 w 185"/>
                <a:gd name="T13" fmla="*/ 96 h 120"/>
                <a:gd name="T14" fmla="*/ 101 w 185"/>
                <a:gd name="T15" fmla="*/ 108 h 120"/>
                <a:gd name="T16" fmla="*/ 47 w 185"/>
                <a:gd name="T17" fmla="*/ 120 h 120"/>
                <a:gd name="T18" fmla="*/ 29 w 185"/>
                <a:gd name="T19" fmla="*/ 120 h 120"/>
                <a:gd name="T20" fmla="*/ 17 w 185"/>
                <a:gd name="T21" fmla="*/ 114 h 120"/>
                <a:gd name="T22" fmla="*/ 0 w 185"/>
                <a:gd name="T23" fmla="*/ 96 h 120"/>
                <a:gd name="T24" fmla="*/ 0 w 185"/>
                <a:gd name="T25" fmla="*/ 78 h 120"/>
                <a:gd name="T26" fmla="*/ 0 w 185"/>
                <a:gd name="T27" fmla="*/ 72 h 120"/>
                <a:gd name="T28" fmla="*/ 185 w 185"/>
                <a:gd name="T29" fmla="*/ 0 h 120"/>
                <a:gd name="T30" fmla="*/ 185 w 185"/>
                <a:gd name="T31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85" y="18"/>
                  </a:lnTo>
                  <a:lnTo>
                    <a:pt x="185" y="36"/>
                  </a:lnTo>
                  <a:lnTo>
                    <a:pt x="179" y="54"/>
                  </a:lnTo>
                  <a:lnTo>
                    <a:pt x="161" y="72"/>
                  </a:lnTo>
                  <a:lnTo>
                    <a:pt x="137" y="96"/>
                  </a:lnTo>
                  <a:lnTo>
                    <a:pt x="101" y="108"/>
                  </a:lnTo>
                  <a:lnTo>
                    <a:pt x="47" y="120"/>
                  </a:lnTo>
                  <a:lnTo>
                    <a:pt x="29" y="120"/>
                  </a:lnTo>
                  <a:lnTo>
                    <a:pt x="17" y="114"/>
                  </a:lnTo>
                  <a:lnTo>
                    <a:pt x="0" y="96"/>
                  </a:lnTo>
                  <a:lnTo>
                    <a:pt x="0" y="78"/>
                  </a:lnTo>
                  <a:lnTo>
                    <a:pt x="0" y="72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7752" name="Freeform 8"/>
            <p:cNvSpPr>
              <a:spLocks/>
            </p:cNvSpPr>
            <p:nvPr userDrawn="1"/>
          </p:nvSpPr>
          <p:spPr bwMode="hidden">
            <a:xfrm>
              <a:off x="3779" y="2393"/>
              <a:ext cx="185" cy="120"/>
            </a:xfrm>
            <a:custGeom>
              <a:avLst/>
              <a:gdLst>
                <a:gd name="T0" fmla="*/ 185 w 185"/>
                <a:gd name="T1" fmla="*/ 0 h 120"/>
                <a:gd name="T2" fmla="*/ 185 w 185"/>
                <a:gd name="T3" fmla="*/ 6 h 120"/>
                <a:gd name="T4" fmla="*/ 179 w 185"/>
                <a:gd name="T5" fmla="*/ 24 h 120"/>
                <a:gd name="T6" fmla="*/ 167 w 185"/>
                <a:gd name="T7" fmla="*/ 42 h 120"/>
                <a:gd name="T8" fmla="*/ 149 w 185"/>
                <a:gd name="T9" fmla="*/ 66 h 120"/>
                <a:gd name="T10" fmla="*/ 131 w 185"/>
                <a:gd name="T11" fmla="*/ 90 h 120"/>
                <a:gd name="T12" fmla="*/ 102 w 185"/>
                <a:gd name="T13" fmla="*/ 108 h 120"/>
                <a:gd name="T14" fmla="*/ 66 w 185"/>
                <a:gd name="T15" fmla="*/ 120 h 120"/>
                <a:gd name="T16" fmla="*/ 18 w 185"/>
                <a:gd name="T17" fmla="*/ 120 h 120"/>
                <a:gd name="T18" fmla="*/ 0 w 185"/>
                <a:gd name="T19" fmla="*/ 60 h 120"/>
                <a:gd name="T20" fmla="*/ 185 w 185"/>
                <a:gd name="T21" fmla="*/ 0 h 120"/>
                <a:gd name="T22" fmla="*/ 185 w 185"/>
                <a:gd name="T23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79" y="24"/>
                  </a:lnTo>
                  <a:lnTo>
                    <a:pt x="167" y="42"/>
                  </a:lnTo>
                  <a:lnTo>
                    <a:pt x="149" y="66"/>
                  </a:lnTo>
                  <a:lnTo>
                    <a:pt x="131" y="90"/>
                  </a:lnTo>
                  <a:lnTo>
                    <a:pt x="102" y="108"/>
                  </a:lnTo>
                  <a:lnTo>
                    <a:pt x="66" y="120"/>
                  </a:lnTo>
                  <a:lnTo>
                    <a:pt x="18" y="120"/>
                  </a:lnTo>
                  <a:lnTo>
                    <a:pt x="0" y="60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7753" name="Freeform 9"/>
            <p:cNvSpPr>
              <a:spLocks/>
            </p:cNvSpPr>
            <p:nvPr userDrawn="1"/>
          </p:nvSpPr>
          <p:spPr bwMode="hidden">
            <a:xfrm>
              <a:off x="3839" y="1836"/>
              <a:ext cx="528" cy="275"/>
            </a:xfrm>
            <a:custGeom>
              <a:avLst/>
              <a:gdLst>
                <a:gd name="T0" fmla="*/ 0 w 526"/>
                <a:gd name="T1" fmla="*/ 275 h 275"/>
                <a:gd name="T2" fmla="*/ 0 w 526"/>
                <a:gd name="T3" fmla="*/ 269 h 275"/>
                <a:gd name="T4" fmla="*/ 6 w 526"/>
                <a:gd name="T5" fmla="*/ 251 h 275"/>
                <a:gd name="T6" fmla="*/ 6 w 526"/>
                <a:gd name="T7" fmla="*/ 239 h 275"/>
                <a:gd name="T8" fmla="*/ 12 w 526"/>
                <a:gd name="T9" fmla="*/ 227 h 275"/>
                <a:gd name="T10" fmla="*/ 18 w 526"/>
                <a:gd name="T11" fmla="*/ 221 h 275"/>
                <a:gd name="T12" fmla="*/ 36 w 526"/>
                <a:gd name="T13" fmla="*/ 215 h 275"/>
                <a:gd name="T14" fmla="*/ 77 w 526"/>
                <a:gd name="T15" fmla="*/ 203 h 275"/>
                <a:gd name="T16" fmla="*/ 137 w 526"/>
                <a:gd name="T17" fmla="*/ 179 h 275"/>
                <a:gd name="T18" fmla="*/ 209 w 526"/>
                <a:gd name="T19" fmla="*/ 143 h 275"/>
                <a:gd name="T20" fmla="*/ 251 w 526"/>
                <a:gd name="T21" fmla="*/ 120 h 275"/>
                <a:gd name="T22" fmla="*/ 299 w 526"/>
                <a:gd name="T23" fmla="*/ 96 h 275"/>
                <a:gd name="T24" fmla="*/ 394 w 526"/>
                <a:gd name="T25" fmla="*/ 48 h 275"/>
                <a:gd name="T26" fmla="*/ 442 w 526"/>
                <a:gd name="T27" fmla="*/ 30 h 275"/>
                <a:gd name="T28" fmla="*/ 478 w 526"/>
                <a:gd name="T29" fmla="*/ 12 h 275"/>
                <a:gd name="T30" fmla="*/ 502 w 526"/>
                <a:gd name="T31" fmla="*/ 6 h 275"/>
                <a:gd name="T32" fmla="*/ 520 w 526"/>
                <a:gd name="T33" fmla="*/ 0 h 275"/>
                <a:gd name="T34" fmla="*/ 526 w 526"/>
                <a:gd name="T35" fmla="*/ 0 h 275"/>
                <a:gd name="T36" fmla="*/ 520 w 526"/>
                <a:gd name="T37" fmla="*/ 6 h 275"/>
                <a:gd name="T38" fmla="*/ 508 w 526"/>
                <a:gd name="T39" fmla="*/ 12 h 275"/>
                <a:gd name="T40" fmla="*/ 484 w 526"/>
                <a:gd name="T41" fmla="*/ 24 h 275"/>
                <a:gd name="T42" fmla="*/ 460 w 526"/>
                <a:gd name="T43" fmla="*/ 42 h 275"/>
                <a:gd name="T44" fmla="*/ 436 w 526"/>
                <a:gd name="T45" fmla="*/ 54 h 275"/>
                <a:gd name="T46" fmla="*/ 394 w 526"/>
                <a:gd name="T47" fmla="*/ 78 h 275"/>
                <a:gd name="T48" fmla="*/ 340 w 526"/>
                <a:gd name="T49" fmla="*/ 108 h 275"/>
                <a:gd name="T50" fmla="*/ 275 w 526"/>
                <a:gd name="T51" fmla="*/ 143 h 275"/>
                <a:gd name="T52" fmla="*/ 131 w 526"/>
                <a:gd name="T53" fmla="*/ 221 h 275"/>
                <a:gd name="T54" fmla="*/ 65 w 526"/>
                <a:gd name="T55" fmla="*/ 251 h 275"/>
                <a:gd name="T56" fmla="*/ 0 w 526"/>
                <a:gd name="T57" fmla="*/ 275 h 275"/>
                <a:gd name="T58" fmla="*/ 0 w 526"/>
                <a:gd name="T59" fmla="*/ 275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526" h="275">
                  <a:moveTo>
                    <a:pt x="0" y="275"/>
                  </a:moveTo>
                  <a:lnTo>
                    <a:pt x="0" y="269"/>
                  </a:lnTo>
                  <a:lnTo>
                    <a:pt x="6" y="251"/>
                  </a:lnTo>
                  <a:lnTo>
                    <a:pt x="6" y="239"/>
                  </a:lnTo>
                  <a:lnTo>
                    <a:pt x="12" y="227"/>
                  </a:lnTo>
                  <a:lnTo>
                    <a:pt x="18" y="221"/>
                  </a:lnTo>
                  <a:lnTo>
                    <a:pt x="36" y="215"/>
                  </a:lnTo>
                  <a:lnTo>
                    <a:pt x="77" y="203"/>
                  </a:lnTo>
                  <a:lnTo>
                    <a:pt x="137" y="179"/>
                  </a:lnTo>
                  <a:lnTo>
                    <a:pt x="209" y="143"/>
                  </a:lnTo>
                  <a:lnTo>
                    <a:pt x="251" y="120"/>
                  </a:lnTo>
                  <a:lnTo>
                    <a:pt x="299" y="96"/>
                  </a:lnTo>
                  <a:lnTo>
                    <a:pt x="394" y="48"/>
                  </a:lnTo>
                  <a:lnTo>
                    <a:pt x="442" y="30"/>
                  </a:lnTo>
                  <a:lnTo>
                    <a:pt x="478" y="12"/>
                  </a:lnTo>
                  <a:lnTo>
                    <a:pt x="502" y="6"/>
                  </a:lnTo>
                  <a:lnTo>
                    <a:pt x="520" y="0"/>
                  </a:lnTo>
                  <a:lnTo>
                    <a:pt x="526" y="0"/>
                  </a:lnTo>
                  <a:lnTo>
                    <a:pt x="520" y="6"/>
                  </a:lnTo>
                  <a:lnTo>
                    <a:pt x="508" y="12"/>
                  </a:lnTo>
                  <a:lnTo>
                    <a:pt x="484" y="24"/>
                  </a:lnTo>
                  <a:lnTo>
                    <a:pt x="460" y="42"/>
                  </a:lnTo>
                  <a:lnTo>
                    <a:pt x="436" y="54"/>
                  </a:lnTo>
                  <a:lnTo>
                    <a:pt x="394" y="78"/>
                  </a:lnTo>
                  <a:lnTo>
                    <a:pt x="340" y="108"/>
                  </a:lnTo>
                  <a:lnTo>
                    <a:pt x="275" y="143"/>
                  </a:lnTo>
                  <a:lnTo>
                    <a:pt x="131" y="221"/>
                  </a:lnTo>
                  <a:lnTo>
                    <a:pt x="65" y="251"/>
                  </a:lnTo>
                  <a:lnTo>
                    <a:pt x="0" y="275"/>
                  </a:lnTo>
                  <a:lnTo>
                    <a:pt x="0" y="27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7754" name="Freeform 10"/>
            <p:cNvSpPr>
              <a:spLocks/>
            </p:cNvSpPr>
            <p:nvPr userDrawn="1"/>
          </p:nvSpPr>
          <p:spPr bwMode="hidden">
            <a:xfrm>
              <a:off x="3676" y="2015"/>
              <a:ext cx="721" cy="306"/>
            </a:xfrm>
            <a:custGeom>
              <a:avLst/>
              <a:gdLst>
                <a:gd name="T0" fmla="*/ 48 w 718"/>
                <a:gd name="T1" fmla="*/ 216 h 306"/>
                <a:gd name="T2" fmla="*/ 30 w 718"/>
                <a:gd name="T3" fmla="*/ 252 h 306"/>
                <a:gd name="T4" fmla="*/ 12 w 718"/>
                <a:gd name="T5" fmla="*/ 282 h 306"/>
                <a:gd name="T6" fmla="*/ 6 w 718"/>
                <a:gd name="T7" fmla="*/ 300 h 306"/>
                <a:gd name="T8" fmla="*/ 0 w 718"/>
                <a:gd name="T9" fmla="*/ 306 h 306"/>
                <a:gd name="T10" fmla="*/ 48 w 718"/>
                <a:gd name="T11" fmla="*/ 276 h 306"/>
                <a:gd name="T12" fmla="*/ 84 w 718"/>
                <a:gd name="T13" fmla="*/ 252 h 306"/>
                <a:gd name="T14" fmla="*/ 108 w 718"/>
                <a:gd name="T15" fmla="*/ 234 h 306"/>
                <a:gd name="T16" fmla="*/ 120 w 718"/>
                <a:gd name="T17" fmla="*/ 228 h 306"/>
                <a:gd name="T18" fmla="*/ 126 w 718"/>
                <a:gd name="T19" fmla="*/ 228 h 306"/>
                <a:gd name="T20" fmla="*/ 144 w 718"/>
                <a:gd name="T21" fmla="*/ 222 h 306"/>
                <a:gd name="T22" fmla="*/ 168 w 718"/>
                <a:gd name="T23" fmla="*/ 216 h 306"/>
                <a:gd name="T24" fmla="*/ 198 w 718"/>
                <a:gd name="T25" fmla="*/ 204 h 306"/>
                <a:gd name="T26" fmla="*/ 275 w 718"/>
                <a:gd name="T27" fmla="*/ 180 h 306"/>
                <a:gd name="T28" fmla="*/ 371 w 718"/>
                <a:gd name="T29" fmla="*/ 156 h 306"/>
                <a:gd name="T30" fmla="*/ 461 w 718"/>
                <a:gd name="T31" fmla="*/ 126 h 306"/>
                <a:gd name="T32" fmla="*/ 544 w 718"/>
                <a:gd name="T33" fmla="*/ 102 h 306"/>
                <a:gd name="T34" fmla="*/ 574 w 718"/>
                <a:gd name="T35" fmla="*/ 90 h 306"/>
                <a:gd name="T36" fmla="*/ 604 w 718"/>
                <a:gd name="T37" fmla="*/ 84 h 306"/>
                <a:gd name="T38" fmla="*/ 622 w 718"/>
                <a:gd name="T39" fmla="*/ 78 h 306"/>
                <a:gd name="T40" fmla="*/ 628 w 718"/>
                <a:gd name="T41" fmla="*/ 72 h 306"/>
                <a:gd name="T42" fmla="*/ 634 w 718"/>
                <a:gd name="T43" fmla="*/ 66 h 306"/>
                <a:gd name="T44" fmla="*/ 652 w 718"/>
                <a:gd name="T45" fmla="*/ 60 h 306"/>
                <a:gd name="T46" fmla="*/ 694 w 718"/>
                <a:gd name="T47" fmla="*/ 30 h 306"/>
                <a:gd name="T48" fmla="*/ 712 w 718"/>
                <a:gd name="T49" fmla="*/ 18 h 306"/>
                <a:gd name="T50" fmla="*/ 718 w 718"/>
                <a:gd name="T51" fmla="*/ 6 h 306"/>
                <a:gd name="T52" fmla="*/ 712 w 718"/>
                <a:gd name="T53" fmla="*/ 0 h 306"/>
                <a:gd name="T54" fmla="*/ 688 w 718"/>
                <a:gd name="T55" fmla="*/ 0 h 306"/>
                <a:gd name="T56" fmla="*/ 628 w 718"/>
                <a:gd name="T57" fmla="*/ 0 h 306"/>
                <a:gd name="T58" fmla="*/ 580 w 718"/>
                <a:gd name="T59" fmla="*/ 0 h 306"/>
                <a:gd name="T60" fmla="*/ 544 w 718"/>
                <a:gd name="T61" fmla="*/ 0 h 306"/>
                <a:gd name="T62" fmla="*/ 514 w 718"/>
                <a:gd name="T63" fmla="*/ 18 h 306"/>
                <a:gd name="T64" fmla="*/ 485 w 718"/>
                <a:gd name="T65" fmla="*/ 42 h 306"/>
                <a:gd name="T66" fmla="*/ 467 w 718"/>
                <a:gd name="T67" fmla="*/ 54 h 306"/>
                <a:gd name="T68" fmla="*/ 449 w 718"/>
                <a:gd name="T69" fmla="*/ 60 h 306"/>
                <a:gd name="T70" fmla="*/ 425 w 718"/>
                <a:gd name="T71" fmla="*/ 60 h 306"/>
                <a:gd name="T72" fmla="*/ 389 w 718"/>
                <a:gd name="T73" fmla="*/ 66 h 306"/>
                <a:gd name="T74" fmla="*/ 347 w 718"/>
                <a:gd name="T75" fmla="*/ 84 h 306"/>
                <a:gd name="T76" fmla="*/ 311 w 718"/>
                <a:gd name="T77" fmla="*/ 108 h 306"/>
                <a:gd name="T78" fmla="*/ 287 w 718"/>
                <a:gd name="T79" fmla="*/ 126 h 306"/>
                <a:gd name="T80" fmla="*/ 275 w 718"/>
                <a:gd name="T81" fmla="*/ 132 h 306"/>
                <a:gd name="T82" fmla="*/ 257 w 718"/>
                <a:gd name="T83" fmla="*/ 138 h 306"/>
                <a:gd name="T84" fmla="*/ 221 w 718"/>
                <a:gd name="T85" fmla="*/ 138 h 306"/>
                <a:gd name="T86" fmla="*/ 186 w 718"/>
                <a:gd name="T87" fmla="*/ 138 h 306"/>
                <a:gd name="T88" fmla="*/ 180 w 718"/>
                <a:gd name="T89" fmla="*/ 138 h 306"/>
                <a:gd name="T90" fmla="*/ 174 w 718"/>
                <a:gd name="T91" fmla="*/ 138 h 306"/>
                <a:gd name="T92" fmla="*/ 114 w 718"/>
                <a:gd name="T93" fmla="*/ 162 h 306"/>
                <a:gd name="T94" fmla="*/ 48 w 718"/>
                <a:gd name="T95" fmla="*/ 216 h 306"/>
                <a:gd name="T96" fmla="*/ 48 w 718"/>
                <a:gd name="T97" fmla="*/ 216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718" h="306">
                  <a:moveTo>
                    <a:pt x="48" y="216"/>
                  </a:moveTo>
                  <a:lnTo>
                    <a:pt x="30" y="252"/>
                  </a:lnTo>
                  <a:lnTo>
                    <a:pt x="12" y="282"/>
                  </a:lnTo>
                  <a:lnTo>
                    <a:pt x="6" y="300"/>
                  </a:lnTo>
                  <a:lnTo>
                    <a:pt x="0" y="306"/>
                  </a:lnTo>
                  <a:lnTo>
                    <a:pt x="48" y="276"/>
                  </a:lnTo>
                  <a:lnTo>
                    <a:pt x="84" y="252"/>
                  </a:lnTo>
                  <a:lnTo>
                    <a:pt x="108" y="234"/>
                  </a:lnTo>
                  <a:lnTo>
                    <a:pt x="120" y="228"/>
                  </a:lnTo>
                  <a:lnTo>
                    <a:pt x="126" y="228"/>
                  </a:lnTo>
                  <a:lnTo>
                    <a:pt x="144" y="222"/>
                  </a:lnTo>
                  <a:lnTo>
                    <a:pt x="168" y="216"/>
                  </a:lnTo>
                  <a:lnTo>
                    <a:pt x="198" y="204"/>
                  </a:lnTo>
                  <a:lnTo>
                    <a:pt x="275" y="180"/>
                  </a:lnTo>
                  <a:lnTo>
                    <a:pt x="371" y="156"/>
                  </a:lnTo>
                  <a:lnTo>
                    <a:pt x="461" y="126"/>
                  </a:lnTo>
                  <a:lnTo>
                    <a:pt x="544" y="102"/>
                  </a:lnTo>
                  <a:lnTo>
                    <a:pt x="574" y="90"/>
                  </a:lnTo>
                  <a:lnTo>
                    <a:pt x="604" y="84"/>
                  </a:lnTo>
                  <a:lnTo>
                    <a:pt x="622" y="78"/>
                  </a:lnTo>
                  <a:lnTo>
                    <a:pt x="628" y="72"/>
                  </a:lnTo>
                  <a:lnTo>
                    <a:pt x="634" y="66"/>
                  </a:lnTo>
                  <a:lnTo>
                    <a:pt x="652" y="60"/>
                  </a:lnTo>
                  <a:lnTo>
                    <a:pt x="694" y="30"/>
                  </a:lnTo>
                  <a:lnTo>
                    <a:pt x="712" y="18"/>
                  </a:lnTo>
                  <a:lnTo>
                    <a:pt x="718" y="6"/>
                  </a:lnTo>
                  <a:lnTo>
                    <a:pt x="712" y="0"/>
                  </a:lnTo>
                  <a:lnTo>
                    <a:pt x="688" y="0"/>
                  </a:lnTo>
                  <a:lnTo>
                    <a:pt x="628" y="0"/>
                  </a:lnTo>
                  <a:lnTo>
                    <a:pt x="580" y="0"/>
                  </a:lnTo>
                  <a:lnTo>
                    <a:pt x="544" y="0"/>
                  </a:lnTo>
                  <a:lnTo>
                    <a:pt x="514" y="18"/>
                  </a:lnTo>
                  <a:lnTo>
                    <a:pt x="485" y="42"/>
                  </a:lnTo>
                  <a:lnTo>
                    <a:pt x="467" y="54"/>
                  </a:lnTo>
                  <a:lnTo>
                    <a:pt x="449" y="60"/>
                  </a:lnTo>
                  <a:lnTo>
                    <a:pt x="425" y="60"/>
                  </a:lnTo>
                  <a:lnTo>
                    <a:pt x="389" y="66"/>
                  </a:lnTo>
                  <a:lnTo>
                    <a:pt x="347" y="84"/>
                  </a:lnTo>
                  <a:lnTo>
                    <a:pt x="311" y="108"/>
                  </a:lnTo>
                  <a:lnTo>
                    <a:pt x="287" y="126"/>
                  </a:lnTo>
                  <a:lnTo>
                    <a:pt x="275" y="132"/>
                  </a:lnTo>
                  <a:lnTo>
                    <a:pt x="257" y="138"/>
                  </a:lnTo>
                  <a:lnTo>
                    <a:pt x="221" y="138"/>
                  </a:lnTo>
                  <a:lnTo>
                    <a:pt x="186" y="138"/>
                  </a:lnTo>
                  <a:lnTo>
                    <a:pt x="180" y="138"/>
                  </a:lnTo>
                  <a:lnTo>
                    <a:pt x="174" y="138"/>
                  </a:lnTo>
                  <a:lnTo>
                    <a:pt x="114" y="162"/>
                  </a:lnTo>
                  <a:lnTo>
                    <a:pt x="48" y="216"/>
                  </a:lnTo>
                  <a:lnTo>
                    <a:pt x="48" y="21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7755" name="Freeform 11"/>
            <p:cNvSpPr>
              <a:spLocks/>
            </p:cNvSpPr>
            <p:nvPr userDrawn="1"/>
          </p:nvSpPr>
          <p:spPr bwMode="hidden">
            <a:xfrm>
              <a:off x="3358" y="1890"/>
              <a:ext cx="2400" cy="881"/>
            </a:xfrm>
            <a:custGeom>
              <a:avLst/>
              <a:gdLst>
                <a:gd name="T0" fmla="*/ 2231 w 2392"/>
                <a:gd name="T1" fmla="*/ 54 h 881"/>
                <a:gd name="T2" fmla="*/ 2189 w 2392"/>
                <a:gd name="T3" fmla="*/ 54 h 881"/>
                <a:gd name="T4" fmla="*/ 2147 w 2392"/>
                <a:gd name="T5" fmla="*/ 66 h 881"/>
                <a:gd name="T6" fmla="*/ 2021 w 2392"/>
                <a:gd name="T7" fmla="*/ 101 h 881"/>
                <a:gd name="T8" fmla="*/ 1956 w 2392"/>
                <a:gd name="T9" fmla="*/ 119 h 881"/>
                <a:gd name="T10" fmla="*/ 1860 w 2392"/>
                <a:gd name="T11" fmla="*/ 167 h 881"/>
                <a:gd name="T12" fmla="*/ 1836 w 2392"/>
                <a:gd name="T13" fmla="*/ 245 h 881"/>
                <a:gd name="T14" fmla="*/ 1842 w 2392"/>
                <a:gd name="T15" fmla="*/ 305 h 881"/>
                <a:gd name="T16" fmla="*/ 1758 w 2392"/>
                <a:gd name="T17" fmla="*/ 317 h 881"/>
                <a:gd name="T18" fmla="*/ 1597 w 2392"/>
                <a:gd name="T19" fmla="*/ 263 h 881"/>
                <a:gd name="T20" fmla="*/ 1507 w 2392"/>
                <a:gd name="T21" fmla="*/ 257 h 881"/>
                <a:gd name="T22" fmla="*/ 1399 w 2392"/>
                <a:gd name="T23" fmla="*/ 311 h 881"/>
                <a:gd name="T24" fmla="*/ 1334 w 2392"/>
                <a:gd name="T25" fmla="*/ 353 h 881"/>
                <a:gd name="T26" fmla="*/ 1310 w 2392"/>
                <a:gd name="T27" fmla="*/ 359 h 881"/>
                <a:gd name="T28" fmla="*/ 1214 w 2392"/>
                <a:gd name="T29" fmla="*/ 371 h 881"/>
                <a:gd name="T30" fmla="*/ 1160 w 2392"/>
                <a:gd name="T31" fmla="*/ 365 h 881"/>
                <a:gd name="T32" fmla="*/ 1053 w 2392"/>
                <a:gd name="T33" fmla="*/ 371 h 881"/>
                <a:gd name="T34" fmla="*/ 957 w 2392"/>
                <a:gd name="T35" fmla="*/ 383 h 881"/>
                <a:gd name="T36" fmla="*/ 921 w 2392"/>
                <a:gd name="T37" fmla="*/ 401 h 881"/>
                <a:gd name="T38" fmla="*/ 819 w 2392"/>
                <a:gd name="T39" fmla="*/ 419 h 881"/>
                <a:gd name="T40" fmla="*/ 778 w 2392"/>
                <a:gd name="T41" fmla="*/ 419 h 881"/>
                <a:gd name="T42" fmla="*/ 664 w 2392"/>
                <a:gd name="T43" fmla="*/ 437 h 881"/>
                <a:gd name="T44" fmla="*/ 598 w 2392"/>
                <a:gd name="T45" fmla="*/ 473 h 881"/>
                <a:gd name="T46" fmla="*/ 503 w 2392"/>
                <a:gd name="T47" fmla="*/ 467 h 881"/>
                <a:gd name="T48" fmla="*/ 431 w 2392"/>
                <a:gd name="T49" fmla="*/ 491 h 881"/>
                <a:gd name="T50" fmla="*/ 413 w 2392"/>
                <a:gd name="T51" fmla="*/ 539 h 881"/>
                <a:gd name="T52" fmla="*/ 347 w 2392"/>
                <a:gd name="T53" fmla="*/ 569 h 881"/>
                <a:gd name="T54" fmla="*/ 222 w 2392"/>
                <a:gd name="T55" fmla="*/ 599 h 881"/>
                <a:gd name="T56" fmla="*/ 138 w 2392"/>
                <a:gd name="T57" fmla="*/ 647 h 881"/>
                <a:gd name="T58" fmla="*/ 108 w 2392"/>
                <a:gd name="T59" fmla="*/ 659 h 881"/>
                <a:gd name="T60" fmla="*/ 0 w 2392"/>
                <a:gd name="T61" fmla="*/ 671 h 881"/>
                <a:gd name="T62" fmla="*/ 84 w 2392"/>
                <a:gd name="T63" fmla="*/ 695 h 881"/>
                <a:gd name="T64" fmla="*/ 263 w 2392"/>
                <a:gd name="T65" fmla="*/ 653 h 881"/>
                <a:gd name="T66" fmla="*/ 473 w 2392"/>
                <a:gd name="T67" fmla="*/ 569 h 881"/>
                <a:gd name="T68" fmla="*/ 568 w 2392"/>
                <a:gd name="T69" fmla="*/ 521 h 881"/>
                <a:gd name="T70" fmla="*/ 646 w 2392"/>
                <a:gd name="T71" fmla="*/ 515 h 881"/>
                <a:gd name="T72" fmla="*/ 873 w 2392"/>
                <a:gd name="T73" fmla="*/ 461 h 881"/>
                <a:gd name="T74" fmla="*/ 1148 w 2392"/>
                <a:gd name="T75" fmla="*/ 425 h 881"/>
                <a:gd name="T76" fmla="*/ 1292 w 2392"/>
                <a:gd name="T77" fmla="*/ 461 h 881"/>
                <a:gd name="T78" fmla="*/ 1417 w 2392"/>
                <a:gd name="T79" fmla="*/ 533 h 881"/>
                <a:gd name="T80" fmla="*/ 1435 w 2392"/>
                <a:gd name="T81" fmla="*/ 617 h 881"/>
                <a:gd name="T82" fmla="*/ 1376 w 2392"/>
                <a:gd name="T83" fmla="*/ 653 h 881"/>
                <a:gd name="T84" fmla="*/ 1226 w 2392"/>
                <a:gd name="T85" fmla="*/ 701 h 881"/>
                <a:gd name="T86" fmla="*/ 1112 w 2392"/>
                <a:gd name="T87" fmla="*/ 755 h 881"/>
                <a:gd name="T88" fmla="*/ 1065 w 2392"/>
                <a:gd name="T89" fmla="*/ 809 h 881"/>
                <a:gd name="T90" fmla="*/ 1077 w 2392"/>
                <a:gd name="T91" fmla="*/ 869 h 881"/>
                <a:gd name="T92" fmla="*/ 1106 w 2392"/>
                <a:gd name="T93" fmla="*/ 881 h 881"/>
                <a:gd name="T94" fmla="*/ 1208 w 2392"/>
                <a:gd name="T95" fmla="*/ 869 h 881"/>
                <a:gd name="T96" fmla="*/ 1388 w 2392"/>
                <a:gd name="T97" fmla="*/ 857 h 881"/>
                <a:gd name="T98" fmla="*/ 1441 w 2392"/>
                <a:gd name="T99" fmla="*/ 851 h 881"/>
                <a:gd name="T100" fmla="*/ 1483 w 2392"/>
                <a:gd name="T101" fmla="*/ 833 h 881"/>
                <a:gd name="T102" fmla="*/ 1675 w 2392"/>
                <a:gd name="T103" fmla="*/ 743 h 881"/>
                <a:gd name="T104" fmla="*/ 1806 w 2392"/>
                <a:gd name="T105" fmla="*/ 689 h 881"/>
                <a:gd name="T106" fmla="*/ 1884 w 2392"/>
                <a:gd name="T107" fmla="*/ 581 h 881"/>
                <a:gd name="T108" fmla="*/ 2039 w 2392"/>
                <a:gd name="T109" fmla="*/ 389 h 881"/>
                <a:gd name="T110" fmla="*/ 2207 w 2392"/>
                <a:gd name="T111" fmla="*/ 269 h 881"/>
                <a:gd name="T112" fmla="*/ 2249 w 2392"/>
                <a:gd name="T113" fmla="*/ 239 h 881"/>
                <a:gd name="T114" fmla="*/ 2392 w 2392"/>
                <a:gd name="T115" fmla="*/ 0 h 881"/>
                <a:gd name="T116" fmla="*/ 2302 w 2392"/>
                <a:gd name="T117" fmla="*/ 36 h 8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392" h="881">
                  <a:moveTo>
                    <a:pt x="2302" y="36"/>
                  </a:moveTo>
                  <a:lnTo>
                    <a:pt x="2266" y="48"/>
                  </a:lnTo>
                  <a:lnTo>
                    <a:pt x="2231" y="54"/>
                  </a:lnTo>
                  <a:lnTo>
                    <a:pt x="2201" y="54"/>
                  </a:lnTo>
                  <a:lnTo>
                    <a:pt x="2195" y="54"/>
                  </a:lnTo>
                  <a:lnTo>
                    <a:pt x="2189" y="54"/>
                  </a:lnTo>
                  <a:lnTo>
                    <a:pt x="2189" y="54"/>
                  </a:lnTo>
                  <a:lnTo>
                    <a:pt x="2177" y="60"/>
                  </a:lnTo>
                  <a:lnTo>
                    <a:pt x="2147" y="66"/>
                  </a:lnTo>
                  <a:lnTo>
                    <a:pt x="2105" y="78"/>
                  </a:lnTo>
                  <a:lnTo>
                    <a:pt x="2057" y="89"/>
                  </a:lnTo>
                  <a:lnTo>
                    <a:pt x="2021" y="101"/>
                  </a:lnTo>
                  <a:lnTo>
                    <a:pt x="1997" y="107"/>
                  </a:lnTo>
                  <a:lnTo>
                    <a:pt x="1973" y="113"/>
                  </a:lnTo>
                  <a:lnTo>
                    <a:pt x="1956" y="119"/>
                  </a:lnTo>
                  <a:lnTo>
                    <a:pt x="1926" y="131"/>
                  </a:lnTo>
                  <a:lnTo>
                    <a:pt x="1896" y="137"/>
                  </a:lnTo>
                  <a:lnTo>
                    <a:pt x="1860" y="167"/>
                  </a:lnTo>
                  <a:lnTo>
                    <a:pt x="1842" y="191"/>
                  </a:lnTo>
                  <a:lnTo>
                    <a:pt x="1836" y="221"/>
                  </a:lnTo>
                  <a:lnTo>
                    <a:pt x="1836" y="245"/>
                  </a:lnTo>
                  <a:lnTo>
                    <a:pt x="1842" y="269"/>
                  </a:lnTo>
                  <a:lnTo>
                    <a:pt x="1842" y="293"/>
                  </a:lnTo>
                  <a:lnTo>
                    <a:pt x="1842" y="305"/>
                  </a:lnTo>
                  <a:lnTo>
                    <a:pt x="1824" y="323"/>
                  </a:lnTo>
                  <a:lnTo>
                    <a:pt x="1794" y="329"/>
                  </a:lnTo>
                  <a:lnTo>
                    <a:pt x="1758" y="317"/>
                  </a:lnTo>
                  <a:lnTo>
                    <a:pt x="1716" y="299"/>
                  </a:lnTo>
                  <a:lnTo>
                    <a:pt x="1657" y="275"/>
                  </a:lnTo>
                  <a:lnTo>
                    <a:pt x="1597" y="263"/>
                  </a:lnTo>
                  <a:lnTo>
                    <a:pt x="1543" y="257"/>
                  </a:lnTo>
                  <a:lnTo>
                    <a:pt x="1519" y="257"/>
                  </a:lnTo>
                  <a:lnTo>
                    <a:pt x="1507" y="257"/>
                  </a:lnTo>
                  <a:lnTo>
                    <a:pt x="1489" y="263"/>
                  </a:lnTo>
                  <a:lnTo>
                    <a:pt x="1459" y="275"/>
                  </a:lnTo>
                  <a:lnTo>
                    <a:pt x="1399" y="311"/>
                  </a:lnTo>
                  <a:lnTo>
                    <a:pt x="1376" y="329"/>
                  </a:lnTo>
                  <a:lnTo>
                    <a:pt x="1352" y="341"/>
                  </a:lnTo>
                  <a:lnTo>
                    <a:pt x="1334" y="353"/>
                  </a:lnTo>
                  <a:lnTo>
                    <a:pt x="1328" y="359"/>
                  </a:lnTo>
                  <a:lnTo>
                    <a:pt x="1322" y="359"/>
                  </a:lnTo>
                  <a:lnTo>
                    <a:pt x="1310" y="359"/>
                  </a:lnTo>
                  <a:lnTo>
                    <a:pt x="1286" y="365"/>
                  </a:lnTo>
                  <a:lnTo>
                    <a:pt x="1262" y="365"/>
                  </a:lnTo>
                  <a:lnTo>
                    <a:pt x="1214" y="371"/>
                  </a:lnTo>
                  <a:lnTo>
                    <a:pt x="1196" y="371"/>
                  </a:lnTo>
                  <a:lnTo>
                    <a:pt x="1178" y="365"/>
                  </a:lnTo>
                  <a:lnTo>
                    <a:pt x="1160" y="365"/>
                  </a:lnTo>
                  <a:lnTo>
                    <a:pt x="1130" y="365"/>
                  </a:lnTo>
                  <a:lnTo>
                    <a:pt x="1095" y="365"/>
                  </a:lnTo>
                  <a:lnTo>
                    <a:pt x="1053" y="371"/>
                  </a:lnTo>
                  <a:lnTo>
                    <a:pt x="1017" y="377"/>
                  </a:lnTo>
                  <a:lnTo>
                    <a:pt x="981" y="377"/>
                  </a:lnTo>
                  <a:lnTo>
                    <a:pt x="957" y="383"/>
                  </a:lnTo>
                  <a:lnTo>
                    <a:pt x="945" y="389"/>
                  </a:lnTo>
                  <a:lnTo>
                    <a:pt x="939" y="395"/>
                  </a:lnTo>
                  <a:lnTo>
                    <a:pt x="921" y="401"/>
                  </a:lnTo>
                  <a:lnTo>
                    <a:pt x="879" y="407"/>
                  </a:lnTo>
                  <a:lnTo>
                    <a:pt x="837" y="419"/>
                  </a:lnTo>
                  <a:lnTo>
                    <a:pt x="819" y="419"/>
                  </a:lnTo>
                  <a:lnTo>
                    <a:pt x="808" y="419"/>
                  </a:lnTo>
                  <a:lnTo>
                    <a:pt x="796" y="419"/>
                  </a:lnTo>
                  <a:lnTo>
                    <a:pt x="778" y="419"/>
                  </a:lnTo>
                  <a:lnTo>
                    <a:pt x="754" y="419"/>
                  </a:lnTo>
                  <a:lnTo>
                    <a:pt x="724" y="425"/>
                  </a:lnTo>
                  <a:lnTo>
                    <a:pt x="664" y="437"/>
                  </a:lnTo>
                  <a:lnTo>
                    <a:pt x="640" y="449"/>
                  </a:lnTo>
                  <a:lnTo>
                    <a:pt x="616" y="461"/>
                  </a:lnTo>
                  <a:lnTo>
                    <a:pt x="598" y="473"/>
                  </a:lnTo>
                  <a:lnTo>
                    <a:pt x="580" y="473"/>
                  </a:lnTo>
                  <a:lnTo>
                    <a:pt x="538" y="473"/>
                  </a:lnTo>
                  <a:lnTo>
                    <a:pt x="503" y="467"/>
                  </a:lnTo>
                  <a:lnTo>
                    <a:pt x="461" y="473"/>
                  </a:lnTo>
                  <a:lnTo>
                    <a:pt x="443" y="479"/>
                  </a:lnTo>
                  <a:lnTo>
                    <a:pt x="431" y="491"/>
                  </a:lnTo>
                  <a:lnTo>
                    <a:pt x="425" y="509"/>
                  </a:lnTo>
                  <a:lnTo>
                    <a:pt x="419" y="533"/>
                  </a:lnTo>
                  <a:lnTo>
                    <a:pt x="413" y="539"/>
                  </a:lnTo>
                  <a:lnTo>
                    <a:pt x="407" y="545"/>
                  </a:lnTo>
                  <a:lnTo>
                    <a:pt x="389" y="551"/>
                  </a:lnTo>
                  <a:lnTo>
                    <a:pt x="347" y="569"/>
                  </a:lnTo>
                  <a:lnTo>
                    <a:pt x="299" y="587"/>
                  </a:lnTo>
                  <a:lnTo>
                    <a:pt x="257" y="593"/>
                  </a:lnTo>
                  <a:lnTo>
                    <a:pt x="222" y="599"/>
                  </a:lnTo>
                  <a:lnTo>
                    <a:pt x="180" y="617"/>
                  </a:lnTo>
                  <a:lnTo>
                    <a:pt x="150" y="641"/>
                  </a:lnTo>
                  <a:lnTo>
                    <a:pt x="138" y="647"/>
                  </a:lnTo>
                  <a:lnTo>
                    <a:pt x="132" y="653"/>
                  </a:lnTo>
                  <a:lnTo>
                    <a:pt x="126" y="659"/>
                  </a:lnTo>
                  <a:lnTo>
                    <a:pt x="108" y="659"/>
                  </a:lnTo>
                  <a:lnTo>
                    <a:pt x="96" y="653"/>
                  </a:lnTo>
                  <a:lnTo>
                    <a:pt x="90" y="653"/>
                  </a:lnTo>
                  <a:lnTo>
                    <a:pt x="0" y="671"/>
                  </a:lnTo>
                  <a:lnTo>
                    <a:pt x="12" y="689"/>
                  </a:lnTo>
                  <a:lnTo>
                    <a:pt x="42" y="695"/>
                  </a:lnTo>
                  <a:lnTo>
                    <a:pt x="84" y="695"/>
                  </a:lnTo>
                  <a:lnTo>
                    <a:pt x="132" y="683"/>
                  </a:lnTo>
                  <a:lnTo>
                    <a:pt x="192" y="671"/>
                  </a:lnTo>
                  <a:lnTo>
                    <a:pt x="263" y="653"/>
                  </a:lnTo>
                  <a:lnTo>
                    <a:pt x="335" y="629"/>
                  </a:lnTo>
                  <a:lnTo>
                    <a:pt x="407" y="599"/>
                  </a:lnTo>
                  <a:lnTo>
                    <a:pt x="473" y="569"/>
                  </a:lnTo>
                  <a:lnTo>
                    <a:pt x="527" y="545"/>
                  </a:lnTo>
                  <a:lnTo>
                    <a:pt x="562" y="527"/>
                  </a:lnTo>
                  <a:lnTo>
                    <a:pt x="568" y="521"/>
                  </a:lnTo>
                  <a:lnTo>
                    <a:pt x="574" y="521"/>
                  </a:lnTo>
                  <a:lnTo>
                    <a:pt x="604" y="521"/>
                  </a:lnTo>
                  <a:lnTo>
                    <a:pt x="646" y="515"/>
                  </a:lnTo>
                  <a:lnTo>
                    <a:pt x="712" y="497"/>
                  </a:lnTo>
                  <a:lnTo>
                    <a:pt x="790" y="479"/>
                  </a:lnTo>
                  <a:lnTo>
                    <a:pt x="873" y="461"/>
                  </a:lnTo>
                  <a:lnTo>
                    <a:pt x="963" y="443"/>
                  </a:lnTo>
                  <a:lnTo>
                    <a:pt x="1059" y="431"/>
                  </a:lnTo>
                  <a:lnTo>
                    <a:pt x="1148" y="425"/>
                  </a:lnTo>
                  <a:lnTo>
                    <a:pt x="1178" y="425"/>
                  </a:lnTo>
                  <a:lnTo>
                    <a:pt x="1214" y="437"/>
                  </a:lnTo>
                  <a:lnTo>
                    <a:pt x="1292" y="461"/>
                  </a:lnTo>
                  <a:lnTo>
                    <a:pt x="1340" y="479"/>
                  </a:lnTo>
                  <a:lnTo>
                    <a:pt x="1382" y="503"/>
                  </a:lnTo>
                  <a:lnTo>
                    <a:pt x="1417" y="533"/>
                  </a:lnTo>
                  <a:lnTo>
                    <a:pt x="1441" y="563"/>
                  </a:lnTo>
                  <a:lnTo>
                    <a:pt x="1447" y="587"/>
                  </a:lnTo>
                  <a:lnTo>
                    <a:pt x="1435" y="617"/>
                  </a:lnTo>
                  <a:lnTo>
                    <a:pt x="1423" y="629"/>
                  </a:lnTo>
                  <a:lnTo>
                    <a:pt x="1405" y="641"/>
                  </a:lnTo>
                  <a:lnTo>
                    <a:pt x="1376" y="653"/>
                  </a:lnTo>
                  <a:lnTo>
                    <a:pt x="1346" y="665"/>
                  </a:lnTo>
                  <a:lnTo>
                    <a:pt x="1280" y="683"/>
                  </a:lnTo>
                  <a:lnTo>
                    <a:pt x="1226" y="701"/>
                  </a:lnTo>
                  <a:lnTo>
                    <a:pt x="1178" y="719"/>
                  </a:lnTo>
                  <a:lnTo>
                    <a:pt x="1142" y="743"/>
                  </a:lnTo>
                  <a:lnTo>
                    <a:pt x="1112" y="755"/>
                  </a:lnTo>
                  <a:lnTo>
                    <a:pt x="1089" y="773"/>
                  </a:lnTo>
                  <a:lnTo>
                    <a:pt x="1077" y="791"/>
                  </a:lnTo>
                  <a:lnTo>
                    <a:pt x="1065" y="809"/>
                  </a:lnTo>
                  <a:lnTo>
                    <a:pt x="1059" y="833"/>
                  </a:lnTo>
                  <a:lnTo>
                    <a:pt x="1065" y="857"/>
                  </a:lnTo>
                  <a:lnTo>
                    <a:pt x="1077" y="869"/>
                  </a:lnTo>
                  <a:lnTo>
                    <a:pt x="1083" y="875"/>
                  </a:lnTo>
                  <a:lnTo>
                    <a:pt x="1089" y="881"/>
                  </a:lnTo>
                  <a:lnTo>
                    <a:pt x="1106" y="881"/>
                  </a:lnTo>
                  <a:lnTo>
                    <a:pt x="1124" y="875"/>
                  </a:lnTo>
                  <a:lnTo>
                    <a:pt x="1148" y="875"/>
                  </a:lnTo>
                  <a:lnTo>
                    <a:pt x="1208" y="869"/>
                  </a:lnTo>
                  <a:lnTo>
                    <a:pt x="1268" y="863"/>
                  </a:lnTo>
                  <a:lnTo>
                    <a:pt x="1328" y="863"/>
                  </a:lnTo>
                  <a:lnTo>
                    <a:pt x="1388" y="857"/>
                  </a:lnTo>
                  <a:lnTo>
                    <a:pt x="1411" y="857"/>
                  </a:lnTo>
                  <a:lnTo>
                    <a:pt x="1429" y="851"/>
                  </a:lnTo>
                  <a:lnTo>
                    <a:pt x="1441" y="851"/>
                  </a:lnTo>
                  <a:lnTo>
                    <a:pt x="1447" y="851"/>
                  </a:lnTo>
                  <a:lnTo>
                    <a:pt x="1459" y="845"/>
                  </a:lnTo>
                  <a:lnTo>
                    <a:pt x="1483" y="833"/>
                  </a:lnTo>
                  <a:lnTo>
                    <a:pt x="1525" y="815"/>
                  </a:lnTo>
                  <a:lnTo>
                    <a:pt x="1573" y="791"/>
                  </a:lnTo>
                  <a:lnTo>
                    <a:pt x="1675" y="743"/>
                  </a:lnTo>
                  <a:lnTo>
                    <a:pt x="1716" y="725"/>
                  </a:lnTo>
                  <a:lnTo>
                    <a:pt x="1752" y="713"/>
                  </a:lnTo>
                  <a:lnTo>
                    <a:pt x="1806" y="689"/>
                  </a:lnTo>
                  <a:lnTo>
                    <a:pt x="1842" y="653"/>
                  </a:lnTo>
                  <a:lnTo>
                    <a:pt x="1866" y="611"/>
                  </a:lnTo>
                  <a:lnTo>
                    <a:pt x="1884" y="581"/>
                  </a:lnTo>
                  <a:lnTo>
                    <a:pt x="1926" y="515"/>
                  </a:lnTo>
                  <a:lnTo>
                    <a:pt x="1979" y="449"/>
                  </a:lnTo>
                  <a:lnTo>
                    <a:pt x="2039" y="389"/>
                  </a:lnTo>
                  <a:lnTo>
                    <a:pt x="2105" y="341"/>
                  </a:lnTo>
                  <a:lnTo>
                    <a:pt x="2159" y="299"/>
                  </a:lnTo>
                  <a:lnTo>
                    <a:pt x="2207" y="269"/>
                  </a:lnTo>
                  <a:lnTo>
                    <a:pt x="2237" y="245"/>
                  </a:lnTo>
                  <a:lnTo>
                    <a:pt x="2249" y="239"/>
                  </a:lnTo>
                  <a:lnTo>
                    <a:pt x="2249" y="239"/>
                  </a:lnTo>
                  <a:lnTo>
                    <a:pt x="2392" y="167"/>
                  </a:lnTo>
                  <a:lnTo>
                    <a:pt x="2392" y="60"/>
                  </a:lnTo>
                  <a:lnTo>
                    <a:pt x="2392" y="0"/>
                  </a:lnTo>
                  <a:lnTo>
                    <a:pt x="2344" y="18"/>
                  </a:lnTo>
                  <a:lnTo>
                    <a:pt x="2302" y="36"/>
                  </a:lnTo>
                  <a:lnTo>
                    <a:pt x="2302" y="3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7756" name="Freeform 12"/>
            <p:cNvSpPr>
              <a:spLocks/>
            </p:cNvSpPr>
            <p:nvPr userDrawn="1"/>
          </p:nvSpPr>
          <p:spPr bwMode="hidden">
            <a:xfrm>
              <a:off x="3839" y="1854"/>
              <a:ext cx="577" cy="258"/>
            </a:xfrm>
            <a:custGeom>
              <a:avLst/>
              <a:gdLst>
                <a:gd name="T0" fmla="*/ 30 w 550"/>
                <a:gd name="T1" fmla="*/ 245 h 257"/>
                <a:gd name="T2" fmla="*/ 18 w 550"/>
                <a:gd name="T3" fmla="*/ 251 h 257"/>
                <a:gd name="T4" fmla="*/ 6 w 550"/>
                <a:gd name="T5" fmla="*/ 257 h 257"/>
                <a:gd name="T6" fmla="*/ 0 w 550"/>
                <a:gd name="T7" fmla="*/ 257 h 257"/>
                <a:gd name="T8" fmla="*/ 305 w 550"/>
                <a:gd name="T9" fmla="*/ 113 h 257"/>
                <a:gd name="T10" fmla="*/ 520 w 550"/>
                <a:gd name="T11" fmla="*/ 0 h 257"/>
                <a:gd name="T12" fmla="*/ 526 w 550"/>
                <a:gd name="T13" fmla="*/ 6 h 257"/>
                <a:gd name="T14" fmla="*/ 544 w 550"/>
                <a:gd name="T15" fmla="*/ 18 h 257"/>
                <a:gd name="T16" fmla="*/ 550 w 550"/>
                <a:gd name="T17" fmla="*/ 24 h 257"/>
                <a:gd name="T18" fmla="*/ 550 w 550"/>
                <a:gd name="T19" fmla="*/ 36 h 257"/>
                <a:gd name="T20" fmla="*/ 544 w 550"/>
                <a:gd name="T21" fmla="*/ 42 h 257"/>
                <a:gd name="T22" fmla="*/ 526 w 550"/>
                <a:gd name="T23" fmla="*/ 54 h 257"/>
                <a:gd name="T24" fmla="*/ 514 w 550"/>
                <a:gd name="T25" fmla="*/ 60 h 257"/>
                <a:gd name="T26" fmla="*/ 502 w 550"/>
                <a:gd name="T27" fmla="*/ 66 h 257"/>
                <a:gd name="T28" fmla="*/ 448 w 550"/>
                <a:gd name="T29" fmla="*/ 84 h 257"/>
                <a:gd name="T30" fmla="*/ 382 w 550"/>
                <a:gd name="T31" fmla="*/ 113 h 257"/>
                <a:gd name="T32" fmla="*/ 305 w 550"/>
                <a:gd name="T33" fmla="*/ 143 h 257"/>
                <a:gd name="T34" fmla="*/ 227 w 550"/>
                <a:gd name="T35" fmla="*/ 173 h 257"/>
                <a:gd name="T36" fmla="*/ 149 w 550"/>
                <a:gd name="T37" fmla="*/ 203 h 257"/>
                <a:gd name="T38" fmla="*/ 83 w 550"/>
                <a:gd name="T39" fmla="*/ 227 h 257"/>
                <a:gd name="T40" fmla="*/ 30 w 550"/>
                <a:gd name="T41" fmla="*/ 245 h 257"/>
                <a:gd name="T42" fmla="*/ 30 w 550"/>
                <a:gd name="T43" fmla="*/ 245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50" h="257">
                  <a:moveTo>
                    <a:pt x="30" y="245"/>
                  </a:moveTo>
                  <a:lnTo>
                    <a:pt x="18" y="251"/>
                  </a:lnTo>
                  <a:lnTo>
                    <a:pt x="6" y="257"/>
                  </a:lnTo>
                  <a:lnTo>
                    <a:pt x="0" y="257"/>
                  </a:lnTo>
                  <a:lnTo>
                    <a:pt x="305" y="113"/>
                  </a:lnTo>
                  <a:lnTo>
                    <a:pt x="520" y="0"/>
                  </a:lnTo>
                  <a:lnTo>
                    <a:pt x="526" y="6"/>
                  </a:lnTo>
                  <a:lnTo>
                    <a:pt x="544" y="18"/>
                  </a:lnTo>
                  <a:lnTo>
                    <a:pt x="550" y="24"/>
                  </a:lnTo>
                  <a:lnTo>
                    <a:pt x="550" y="36"/>
                  </a:lnTo>
                  <a:lnTo>
                    <a:pt x="544" y="42"/>
                  </a:lnTo>
                  <a:lnTo>
                    <a:pt x="526" y="54"/>
                  </a:lnTo>
                  <a:lnTo>
                    <a:pt x="514" y="60"/>
                  </a:lnTo>
                  <a:lnTo>
                    <a:pt x="502" y="66"/>
                  </a:lnTo>
                  <a:lnTo>
                    <a:pt x="448" y="84"/>
                  </a:lnTo>
                  <a:lnTo>
                    <a:pt x="382" y="113"/>
                  </a:lnTo>
                  <a:lnTo>
                    <a:pt x="305" y="143"/>
                  </a:lnTo>
                  <a:lnTo>
                    <a:pt x="227" y="173"/>
                  </a:lnTo>
                  <a:lnTo>
                    <a:pt x="149" y="203"/>
                  </a:lnTo>
                  <a:lnTo>
                    <a:pt x="83" y="227"/>
                  </a:lnTo>
                  <a:lnTo>
                    <a:pt x="30" y="245"/>
                  </a:lnTo>
                  <a:lnTo>
                    <a:pt x="30" y="24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7757" name="Freeform 13"/>
            <p:cNvSpPr>
              <a:spLocks/>
            </p:cNvSpPr>
            <p:nvPr userDrawn="1"/>
          </p:nvSpPr>
          <p:spPr bwMode="hidden">
            <a:xfrm>
              <a:off x="5327" y="1642"/>
              <a:ext cx="5" cy="1"/>
            </a:xfrm>
            <a:custGeom>
              <a:avLst/>
              <a:gdLst>
                <a:gd name="T0" fmla="*/ 0 w 5"/>
                <a:gd name="T1" fmla="*/ 5 w 5"/>
                <a:gd name="T2" fmla="*/ 0 w 5"/>
                <a:gd name="T3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D1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7758" name="Freeform 14"/>
            <p:cNvSpPr>
              <a:spLocks/>
            </p:cNvSpPr>
            <p:nvPr userDrawn="1"/>
          </p:nvSpPr>
          <p:spPr bwMode="hidden">
            <a:xfrm>
              <a:off x="3839" y="1728"/>
              <a:ext cx="716" cy="383"/>
            </a:xfrm>
            <a:custGeom>
              <a:avLst/>
              <a:gdLst>
                <a:gd name="T0" fmla="*/ 659 w 716"/>
                <a:gd name="T1" fmla="*/ 6 h 383"/>
                <a:gd name="T2" fmla="*/ 588 w 716"/>
                <a:gd name="T3" fmla="*/ 42 h 383"/>
                <a:gd name="T4" fmla="*/ 515 w 716"/>
                <a:gd name="T5" fmla="*/ 84 h 383"/>
                <a:gd name="T6" fmla="*/ 509 w 716"/>
                <a:gd name="T7" fmla="*/ 90 h 383"/>
                <a:gd name="T8" fmla="*/ 485 w 716"/>
                <a:gd name="T9" fmla="*/ 102 h 383"/>
                <a:gd name="T10" fmla="*/ 455 w 716"/>
                <a:gd name="T11" fmla="*/ 120 h 383"/>
                <a:gd name="T12" fmla="*/ 425 w 716"/>
                <a:gd name="T13" fmla="*/ 138 h 383"/>
                <a:gd name="T14" fmla="*/ 371 w 716"/>
                <a:gd name="T15" fmla="*/ 168 h 383"/>
                <a:gd name="T16" fmla="*/ 306 w 716"/>
                <a:gd name="T17" fmla="*/ 198 h 383"/>
                <a:gd name="T18" fmla="*/ 186 w 716"/>
                <a:gd name="T19" fmla="*/ 251 h 383"/>
                <a:gd name="T20" fmla="*/ 131 w 716"/>
                <a:gd name="T21" fmla="*/ 269 h 383"/>
                <a:gd name="T22" fmla="*/ 89 w 716"/>
                <a:gd name="T23" fmla="*/ 287 h 383"/>
                <a:gd name="T24" fmla="*/ 53 w 716"/>
                <a:gd name="T25" fmla="*/ 305 h 383"/>
                <a:gd name="T26" fmla="*/ 36 w 716"/>
                <a:gd name="T27" fmla="*/ 311 h 383"/>
                <a:gd name="T28" fmla="*/ 12 w 716"/>
                <a:gd name="T29" fmla="*/ 329 h 383"/>
                <a:gd name="T30" fmla="*/ 0 w 716"/>
                <a:gd name="T31" fmla="*/ 353 h 383"/>
                <a:gd name="T32" fmla="*/ 0 w 716"/>
                <a:gd name="T33" fmla="*/ 371 h 383"/>
                <a:gd name="T34" fmla="*/ 0 w 716"/>
                <a:gd name="T35" fmla="*/ 383 h 383"/>
                <a:gd name="T36" fmla="*/ 0 w 716"/>
                <a:gd name="T37" fmla="*/ 383 h 383"/>
                <a:gd name="T38" fmla="*/ 12 w 716"/>
                <a:gd name="T39" fmla="*/ 371 h 383"/>
                <a:gd name="T40" fmla="*/ 30 w 716"/>
                <a:gd name="T41" fmla="*/ 353 h 383"/>
                <a:gd name="T42" fmla="*/ 53 w 716"/>
                <a:gd name="T43" fmla="*/ 335 h 383"/>
                <a:gd name="T44" fmla="*/ 77 w 716"/>
                <a:gd name="T45" fmla="*/ 317 h 383"/>
                <a:gd name="T46" fmla="*/ 101 w 716"/>
                <a:gd name="T47" fmla="*/ 311 h 383"/>
                <a:gd name="T48" fmla="*/ 131 w 716"/>
                <a:gd name="T49" fmla="*/ 299 h 383"/>
                <a:gd name="T50" fmla="*/ 204 w 716"/>
                <a:gd name="T51" fmla="*/ 269 h 383"/>
                <a:gd name="T52" fmla="*/ 240 w 716"/>
                <a:gd name="T53" fmla="*/ 251 h 383"/>
                <a:gd name="T54" fmla="*/ 270 w 716"/>
                <a:gd name="T55" fmla="*/ 239 h 383"/>
                <a:gd name="T56" fmla="*/ 294 w 716"/>
                <a:gd name="T57" fmla="*/ 228 h 383"/>
                <a:gd name="T58" fmla="*/ 312 w 716"/>
                <a:gd name="T59" fmla="*/ 222 h 383"/>
                <a:gd name="T60" fmla="*/ 330 w 716"/>
                <a:gd name="T61" fmla="*/ 210 h 383"/>
                <a:gd name="T62" fmla="*/ 365 w 716"/>
                <a:gd name="T63" fmla="*/ 186 h 383"/>
                <a:gd name="T64" fmla="*/ 419 w 716"/>
                <a:gd name="T65" fmla="*/ 156 h 383"/>
                <a:gd name="T66" fmla="*/ 473 w 716"/>
                <a:gd name="T67" fmla="*/ 120 h 383"/>
                <a:gd name="T68" fmla="*/ 527 w 716"/>
                <a:gd name="T69" fmla="*/ 90 h 383"/>
                <a:gd name="T70" fmla="*/ 576 w 716"/>
                <a:gd name="T71" fmla="*/ 60 h 383"/>
                <a:gd name="T72" fmla="*/ 612 w 716"/>
                <a:gd name="T73" fmla="*/ 42 h 383"/>
                <a:gd name="T74" fmla="*/ 629 w 716"/>
                <a:gd name="T75" fmla="*/ 36 h 383"/>
                <a:gd name="T76" fmla="*/ 647 w 716"/>
                <a:gd name="T77" fmla="*/ 30 h 383"/>
                <a:gd name="T78" fmla="*/ 677 w 716"/>
                <a:gd name="T79" fmla="*/ 18 h 383"/>
                <a:gd name="T80" fmla="*/ 701 w 716"/>
                <a:gd name="T81" fmla="*/ 6 h 383"/>
                <a:gd name="T82" fmla="*/ 713 w 716"/>
                <a:gd name="T83" fmla="*/ 0 h 383"/>
                <a:gd name="T84" fmla="*/ 713 w 716"/>
                <a:gd name="T85" fmla="*/ 0 h 383"/>
                <a:gd name="T86" fmla="*/ 659 w 716"/>
                <a:gd name="T87" fmla="*/ 6 h 383"/>
                <a:gd name="T88" fmla="*/ 716 w 716"/>
                <a:gd name="T89" fmla="*/ 63 h 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716" h="383">
                  <a:moveTo>
                    <a:pt x="659" y="6"/>
                  </a:moveTo>
                  <a:lnTo>
                    <a:pt x="588" y="42"/>
                  </a:lnTo>
                  <a:lnTo>
                    <a:pt x="515" y="84"/>
                  </a:lnTo>
                  <a:lnTo>
                    <a:pt x="509" y="90"/>
                  </a:lnTo>
                  <a:lnTo>
                    <a:pt x="485" y="102"/>
                  </a:lnTo>
                  <a:lnTo>
                    <a:pt x="455" y="120"/>
                  </a:lnTo>
                  <a:lnTo>
                    <a:pt x="425" y="138"/>
                  </a:lnTo>
                  <a:lnTo>
                    <a:pt x="371" y="168"/>
                  </a:lnTo>
                  <a:lnTo>
                    <a:pt x="306" y="198"/>
                  </a:lnTo>
                  <a:lnTo>
                    <a:pt x="186" y="251"/>
                  </a:lnTo>
                  <a:lnTo>
                    <a:pt x="131" y="269"/>
                  </a:lnTo>
                  <a:lnTo>
                    <a:pt x="89" y="287"/>
                  </a:lnTo>
                  <a:lnTo>
                    <a:pt x="53" y="305"/>
                  </a:lnTo>
                  <a:lnTo>
                    <a:pt x="36" y="311"/>
                  </a:lnTo>
                  <a:lnTo>
                    <a:pt x="12" y="329"/>
                  </a:lnTo>
                  <a:lnTo>
                    <a:pt x="0" y="353"/>
                  </a:lnTo>
                  <a:lnTo>
                    <a:pt x="0" y="371"/>
                  </a:lnTo>
                  <a:lnTo>
                    <a:pt x="0" y="383"/>
                  </a:lnTo>
                  <a:lnTo>
                    <a:pt x="0" y="383"/>
                  </a:lnTo>
                  <a:lnTo>
                    <a:pt x="12" y="371"/>
                  </a:lnTo>
                  <a:lnTo>
                    <a:pt x="30" y="353"/>
                  </a:lnTo>
                  <a:lnTo>
                    <a:pt x="53" y="335"/>
                  </a:lnTo>
                  <a:lnTo>
                    <a:pt x="77" y="317"/>
                  </a:lnTo>
                  <a:lnTo>
                    <a:pt x="101" y="311"/>
                  </a:lnTo>
                  <a:lnTo>
                    <a:pt x="131" y="299"/>
                  </a:lnTo>
                  <a:lnTo>
                    <a:pt x="204" y="269"/>
                  </a:lnTo>
                  <a:lnTo>
                    <a:pt x="240" y="251"/>
                  </a:lnTo>
                  <a:lnTo>
                    <a:pt x="270" y="239"/>
                  </a:lnTo>
                  <a:lnTo>
                    <a:pt x="294" y="228"/>
                  </a:lnTo>
                  <a:lnTo>
                    <a:pt x="312" y="222"/>
                  </a:lnTo>
                  <a:lnTo>
                    <a:pt x="330" y="210"/>
                  </a:lnTo>
                  <a:lnTo>
                    <a:pt x="365" y="186"/>
                  </a:lnTo>
                  <a:lnTo>
                    <a:pt x="419" y="156"/>
                  </a:lnTo>
                  <a:lnTo>
                    <a:pt x="473" y="120"/>
                  </a:lnTo>
                  <a:lnTo>
                    <a:pt x="527" y="90"/>
                  </a:lnTo>
                  <a:lnTo>
                    <a:pt x="576" y="60"/>
                  </a:lnTo>
                  <a:lnTo>
                    <a:pt x="612" y="42"/>
                  </a:lnTo>
                  <a:lnTo>
                    <a:pt x="629" y="36"/>
                  </a:lnTo>
                  <a:lnTo>
                    <a:pt x="647" y="30"/>
                  </a:lnTo>
                  <a:lnTo>
                    <a:pt x="677" y="18"/>
                  </a:lnTo>
                  <a:lnTo>
                    <a:pt x="701" y="6"/>
                  </a:lnTo>
                  <a:lnTo>
                    <a:pt x="713" y="0"/>
                  </a:lnTo>
                  <a:lnTo>
                    <a:pt x="713" y="0"/>
                  </a:lnTo>
                  <a:lnTo>
                    <a:pt x="659" y="6"/>
                  </a:lnTo>
                  <a:lnTo>
                    <a:pt x="716" y="63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7759" name="Freeform 15"/>
            <p:cNvSpPr>
              <a:spLocks/>
            </p:cNvSpPr>
            <p:nvPr userDrawn="1"/>
          </p:nvSpPr>
          <p:spPr bwMode="hidden">
            <a:xfrm>
              <a:off x="3453" y="2271"/>
              <a:ext cx="318" cy="225"/>
            </a:xfrm>
            <a:custGeom>
              <a:avLst/>
              <a:gdLst>
                <a:gd name="T0" fmla="*/ 6 w 318"/>
                <a:gd name="T1" fmla="*/ 225 h 225"/>
                <a:gd name="T2" fmla="*/ 0 w 318"/>
                <a:gd name="T3" fmla="*/ 195 h 225"/>
                <a:gd name="T4" fmla="*/ 315 w 318"/>
                <a:gd name="T5" fmla="*/ 0 h 225"/>
                <a:gd name="T6" fmla="*/ 303 w 318"/>
                <a:gd name="T7" fmla="*/ 27 h 225"/>
                <a:gd name="T8" fmla="*/ 318 w 318"/>
                <a:gd name="T9" fmla="*/ 42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8" h="225">
                  <a:moveTo>
                    <a:pt x="6" y="225"/>
                  </a:moveTo>
                  <a:lnTo>
                    <a:pt x="0" y="195"/>
                  </a:lnTo>
                  <a:lnTo>
                    <a:pt x="315" y="0"/>
                  </a:lnTo>
                  <a:lnTo>
                    <a:pt x="303" y="27"/>
                  </a:lnTo>
                  <a:lnTo>
                    <a:pt x="318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7760" name="Freeform 16"/>
            <p:cNvSpPr>
              <a:spLocks/>
            </p:cNvSpPr>
            <p:nvPr userDrawn="1"/>
          </p:nvSpPr>
          <p:spPr bwMode="hidden">
            <a:xfrm>
              <a:off x="0" y="2658"/>
              <a:ext cx="2595" cy="933"/>
            </a:xfrm>
            <a:custGeom>
              <a:avLst/>
              <a:gdLst>
                <a:gd name="T0" fmla="*/ 1050 w 2595"/>
                <a:gd name="T1" fmla="*/ 657 h 933"/>
                <a:gd name="T2" fmla="*/ 1581 w 2595"/>
                <a:gd name="T3" fmla="*/ 690 h 933"/>
                <a:gd name="T4" fmla="*/ 1671 w 2595"/>
                <a:gd name="T5" fmla="*/ 723 h 933"/>
                <a:gd name="T6" fmla="*/ 1176 w 2595"/>
                <a:gd name="T7" fmla="*/ 621 h 933"/>
                <a:gd name="T8" fmla="*/ 1854 w 2595"/>
                <a:gd name="T9" fmla="*/ 567 h 933"/>
                <a:gd name="T10" fmla="*/ 1869 w 2595"/>
                <a:gd name="T11" fmla="*/ 612 h 933"/>
                <a:gd name="T12" fmla="*/ 2103 w 2595"/>
                <a:gd name="T13" fmla="*/ 861 h 933"/>
                <a:gd name="T14" fmla="*/ 1883 w 2595"/>
                <a:gd name="T15" fmla="*/ 520 h 933"/>
                <a:gd name="T16" fmla="*/ 1842 w 2595"/>
                <a:gd name="T17" fmla="*/ 490 h 933"/>
                <a:gd name="T18" fmla="*/ 1770 w 2595"/>
                <a:gd name="T19" fmla="*/ 466 h 933"/>
                <a:gd name="T20" fmla="*/ 1740 w 2595"/>
                <a:gd name="T21" fmla="*/ 448 h 933"/>
                <a:gd name="T22" fmla="*/ 1758 w 2595"/>
                <a:gd name="T23" fmla="*/ 436 h 933"/>
                <a:gd name="T24" fmla="*/ 1830 w 2595"/>
                <a:gd name="T25" fmla="*/ 430 h 933"/>
                <a:gd name="T26" fmla="*/ 1877 w 2595"/>
                <a:gd name="T27" fmla="*/ 424 h 933"/>
                <a:gd name="T28" fmla="*/ 1955 w 2595"/>
                <a:gd name="T29" fmla="*/ 394 h 933"/>
                <a:gd name="T30" fmla="*/ 2052 w 2595"/>
                <a:gd name="T31" fmla="*/ 396 h 933"/>
                <a:gd name="T32" fmla="*/ 2253 w 2595"/>
                <a:gd name="T33" fmla="*/ 732 h 933"/>
                <a:gd name="T34" fmla="*/ 2415 w 2595"/>
                <a:gd name="T35" fmla="*/ 933 h 933"/>
                <a:gd name="T36" fmla="*/ 2397 w 2595"/>
                <a:gd name="T37" fmla="*/ 828 h 933"/>
                <a:gd name="T38" fmla="*/ 2088 w 2595"/>
                <a:gd name="T39" fmla="*/ 400 h 933"/>
                <a:gd name="T40" fmla="*/ 2046 w 2595"/>
                <a:gd name="T41" fmla="*/ 346 h 933"/>
                <a:gd name="T42" fmla="*/ 1997 w 2595"/>
                <a:gd name="T43" fmla="*/ 304 h 933"/>
                <a:gd name="T44" fmla="*/ 1967 w 2595"/>
                <a:gd name="T45" fmla="*/ 286 h 933"/>
                <a:gd name="T46" fmla="*/ 1973 w 2595"/>
                <a:gd name="T47" fmla="*/ 286 h 933"/>
                <a:gd name="T48" fmla="*/ 2009 w 2595"/>
                <a:gd name="T49" fmla="*/ 286 h 933"/>
                <a:gd name="T50" fmla="*/ 2082 w 2595"/>
                <a:gd name="T51" fmla="*/ 322 h 933"/>
                <a:gd name="T52" fmla="*/ 2199 w 2595"/>
                <a:gd name="T53" fmla="*/ 384 h 933"/>
                <a:gd name="T54" fmla="*/ 2394 w 2595"/>
                <a:gd name="T55" fmla="*/ 448 h 933"/>
                <a:gd name="T56" fmla="*/ 2595 w 2595"/>
                <a:gd name="T57" fmla="*/ 516 h 933"/>
                <a:gd name="T58" fmla="*/ 2388 w 2595"/>
                <a:gd name="T59" fmla="*/ 424 h 933"/>
                <a:gd name="T60" fmla="*/ 2219 w 2595"/>
                <a:gd name="T61" fmla="*/ 340 h 933"/>
                <a:gd name="T62" fmla="*/ 2052 w 2595"/>
                <a:gd name="T63" fmla="*/ 280 h 933"/>
                <a:gd name="T64" fmla="*/ 1955 w 2595"/>
                <a:gd name="T65" fmla="*/ 262 h 933"/>
                <a:gd name="T66" fmla="*/ 1877 w 2595"/>
                <a:gd name="T67" fmla="*/ 274 h 933"/>
                <a:gd name="T68" fmla="*/ 1752 w 2595"/>
                <a:gd name="T69" fmla="*/ 274 h 933"/>
                <a:gd name="T70" fmla="*/ 1661 w 2595"/>
                <a:gd name="T71" fmla="*/ 292 h 933"/>
                <a:gd name="T72" fmla="*/ 1607 w 2595"/>
                <a:gd name="T73" fmla="*/ 316 h 933"/>
                <a:gd name="T74" fmla="*/ 1589 w 2595"/>
                <a:gd name="T75" fmla="*/ 322 h 933"/>
                <a:gd name="T76" fmla="*/ 1409 w 2595"/>
                <a:gd name="T77" fmla="*/ 358 h 933"/>
                <a:gd name="T78" fmla="*/ 1152 w 2595"/>
                <a:gd name="T79" fmla="*/ 442 h 933"/>
                <a:gd name="T80" fmla="*/ 966 w 2595"/>
                <a:gd name="T81" fmla="*/ 460 h 933"/>
                <a:gd name="T82" fmla="*/ 870 w 2595"/>
                <a:gd name="T83" fmla="*/ 442 h 933"/>
                <a:gd name="T84" fmla="*/ 828 w 2595"/>
                <a:gd name="T85" fmla="*/ 430 h 933"/>
                <a:gd name="T86" fmla="*/ 743 w 2595"/>
                <a:gd name="T87" fmla="*/ 388 h 933"/>
                <a:gd name="T88" fmla="*/ 636 w 2595"/>
                <a:gd name="T89" fmla="*/ 334 h 933"/>
                <a:gd name="T90" fmla="*/ 467 w 2595"/>
                <a:gd name="T91" fmla="*/ 256 h 933"/>
                <a:gd name="T92" fmla="*/ 0 w 2595"/>
                <a:gd name="T93" fmla="*/ 0 h 933"/>
                <a:gd name="T94" fmla="*/ 585 w 2595"/>
                <a:gd name="T95" fmla="*/ 390 h 933"/>
                <a:gd name="T96" fmla="*/ 849 w 2595"/>
                <a:gd name="T97" fmla="*/ 543 h 933"/>
                <a:gd name="T98" fmla="*/ 897 w 2595"/>
                <a:gd name="T99" fmla="*/ 621 h 9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595" h="933">
                  <a:moveTo>
                    <a:pt x="981" y="675"/>
                  </a:moveTo>
                  <a:lnTo>
                    <a:pt x="1050" y="657"/>
                  </a:lnTo>
                  <a:lnTo>
                    <a:pt x="1143" y="651"/>
                  </a:lnTo>
                  <a:lnTo>
                    <a:pt x="1581" y="690"/>
                  </a:lnTo>
                  <a:lnTo>
                    <a:pt x="1623" y="738"/>
                  </a:lnTo>
                  <a:lnTo>
                    <a:pt x="1671" y="723"/>
                  </a:lnTo>
                  <a:lnTo>
                    <a:pt x="1656" y="675"/>
                  </a:lnTo>
                  <a:lnTo>
                    <a:pt x="1176" y="621"/>
                  </a:lnTo>
                  <a:lnTo>
                    <a:pt x="1797" y="534"/>
                  </a:lnTo>
                  <a:lnTo>
                    <a:pt x="1854" y="567"/>
                  </a:lnTo>
                  <a:lnTo>
                    <a:pt x="1881" y="585"/>
                  </a:lnTo>
                  <a:lnTo>
                    <a:pt x="1869" y="612"/>
                  </a:lnTo>
                  <a:lnTo>
                    <a:pt x="1995" y="852"/>
                  </a:lnTo>
                  <a:lnTo>
                    <a:pt x="2103" y="861"/>
                  </a:lnTo>
                  <a:lnTo>
                    <a:pt x="1889" y="538"/>
                  </a:lnTo>
                  <a:lnTo>
                    <a:pt x="1883" y="520"/>
                  </a:lnTo>
                  <a:lnTo>
                    <a:pt x="1872" y="508"/>
                  </a:lnTo>
                  <a:lnTo>
                    <a:pt x="1842" y="490"/>
                  </a:lnTo>
                  <a:lnTo>
                    <a:pt x="1806" y="478"/>
                  </a:lnTo>
                  <a:lnTo>
                    <a:pt x="1770" y="466"/>
                  </a:lnTo>
                  <a:lnTo>
                    <a:pt x="1752" y="454"/>
                  </a:lnTo>
                  <a:lnTo>
                    <a:pt x="1740" y="448"/>
                  </a:lnTo>
                  <a:lnTo>
                    <a:pt x="1746" y="436"/>
                  </a:lnTo>
                  <a:lnTo>
                    <a:pt x="1758" y="436"/>
                  </a:lnTo>
                  <a:lnTo>
                    <a:pt x="1782" y="430"/>
                  </a:lnTo>
                  <a:lnTo>
                    <a:pt x="1830" y="430"/>
                  </a:lnTo>
                  <a:lnTo>
                    <a:pt x="1854" y="430"/>
                  </a:lnTo>
                  <a:lnTo>
                    <a:pt x="1877" y="424"/>
                  </a:lnTo>
                  <a:lnTo>
                    <a:pt x="1925" y="400"/>
                  </a:lnTo>
                  <a:lnTo>
                    <a:pt x="1955" y="394"/>
                  </a:lnTo>
                  <a:lnTo>
                    <a:pt x="1979" y="394"/>
                  </a:lnTo>
                  <a:lnTo>
                    <a:pt x="2052" y="396"/>
                  </a:lnTo>
                  <a:lnTo>
                    <a:pt x="2046" y="456"/>
                  </a:lnTo>
                  <a:lnTo>
                    <a:pt x="2253" y="732"/>
                  </a:lnTo>
                  <a:lnTo>
                    <a:pt x="2334" y="816"/>
                  </a:lnTo>
                  <a:lnTo>
                    <a:pt x="2415" y="933"/>
                  </a:lnTo>
                  <a:lnTo>
                    <a:pt x="2430" y="909"/>
                  </a:lnTo>
                  <a:lnTo>
                    <a:pt x="2397" y="828"/>
                  </a:lnTo>
                  <a:lnTo>
                    <a:pt x="2094" y="412"/>
                  </a:lnTo>
                  <a:lnTo>
                    <a:pt x="2088" y="400"/>
                  </a:lnTo>
                  <a:lnTo>
                    <a:pt x="2076" y="376"/>
                  </a:lnTo>
                  <a:lnTo>
                    <a:pt x="2046" y="346"/>
                  </a:lnTo>
                  <a:lnTo>
                    <a:pt x="2015" y="322"/>
                  </a:lnTo>
                  <a:lnTo>
                    <a:pt x="1997" y="304"/>
                  </a:lnTo>
                  <a:lnTo>
                    <a:pt x="1979" y="292"/>
                  </a:lnTo>
                  <a:lnTo>
                    <a:pt x="1967" y="286"/>
                  </a:lnTo>
                  <a:lnTo>
                    <a:pt x="1967" y="286"/>
                  </a:lnTo>
                  <a:lnTo>
                    <a:pt x="1973" y="286"/>
                  </a:lnTo>
                  <a:lnTo>
                    <a:pt x="1985" y="286"/>
                  </a:lnTo>
                  <a:lnTo>
                    <a:pt x="2009" y="286"/>
                  </a:lnTo>
                  <a:lnTo>
                    <a:pt x="2040" y="298"/>
                  </a:lnTo>
                  <a:lnTo>
                    <a:pt x="2082" y="322"/>
                  </a:lnTo>
                  <a:lnTo>
                    <a:pt x="2124" y="348"/>
                  </a:lnTo>
                  <a:lnTo>
                    <a:pt x="2199" y="384"/>
                  </a:lnTo>
                  <a:lnTo>
                    <a:pt x="2325" y="426"/>
                  </a:lnTo>
                  <a:lnTo>
                    <a:pt x="2394" y="448"/>
                  </a:lnTo>
                  <a:lnTo>
                    <a:pt x="2523" y="522"/>
                  </a:lnTo>
                  <a:lnTo>
                    <a:pt x="2595" y="516"/>
                  </a:lnTo>
                  <a:lnTo>
                    <a:pt x="2442" y="454"/>
                  </a:lnTo>
                  <a:lnTo>
                    <a:pt x="2388" y="424"/>
                  </a:lnTo>
                  <a:lnTo>
                    <a:pt x="2327" y="388"/>
                  </a:lnTo>
                  <a:lnTo>
                    <a:pt x="2219" y="340"/>
                  </a:lnTo>
                  <a:lnTo>
                    <a:pt x="2106" y="292"/>
                  </a:lnTo>
                  <a:lnTo>
                    <a:pt x="2052" y="280"/>
                  </a:lnTo>
                  <a:lnTo>
                    <a:pt x="2003" y="268"/>
                  </a:lnTo>
                  <a:lnTo>
                    <a:pt x="1955" y="262"/>
                  </a:lnTo>
                  <a:lnTo>
                    <a:pt x="1919" y="268"/>
                  </a:lnTo>
                  <a:lnTo>
                    <a:pt x="1877" y="274"/>
                  </a:lnTo>
                  <a:lnTo>
                    <a:pt x="1812" y="274"/>
                  </a:lnTo>
                  <a:lnTo>
                    <a:pt x="1752" y="274"/>
                  </a:lnTo>
                  <a:lnTo>
                    <a:pt x="1703" y="286"/>
                  </a:lnTo>
                  <a:lnTo>
                    <a:pt x="1661" y="292"/>
                  </a:lnTo>
                  <a:lnTo>
                    <a:pt x="1631" y="304"/>
                  </a:lnTo>
                  <a:lnTo>
                    <a:pt x="1607" y="316"/>
                  </a:lnTo>
                  <a:lnTo>
                    <a:pt x="1595" y="322"/>
                  </a:lnTo>
                  <a:lnTo>
                    <a:pt x="1589" y="322"/>
                  </a:lnTo>
                  <a:lnTo>
                    <a:pt x="1500" y="334"/>
                  </a:lnTo>
                  <a:lnTo>
                    <a:pt x="1409" y="358"/>
                  </a:lnTo>
                  <a:lnTo>
                    <a:pt x="1236" y="418"/>
                  </a:lnTo>
                  <a:lnTo>
                    <a:pt x="1152" y="442"/>
                  </a:lnTo>
                  <a:lnTo>
                    <a:pt x="1061" y="460"/>
                  </a:lnTo>
                  <a:lnTo>
                    <a:pt x="966" y="460"/>
                  </a:lnTo>
                  <a:lnTo>
                    <a:pt x="918" y="454"/>
                  </a:lnTo>
                  <a:lnTo>
                    <a:pt x="870" y="442"/>
                  </a:lnTo>
                  <a:lnTo>
                    <a:pt x="858" y="436"/>
                  </a:lnTo>
                  <a:lnTo>
                    <a:pt x="828" y="430"/>
                  </a:lnTo>
                  <a:lnTo>
                    <a:pt x="791" y="412"/>
                  </a:lnTo>
                  <a:lnTo>
                    <a:pt x="743" y="388"/>
                  </a:lnTo>
                  <a:lnTo>
                    <a:pt x="690" y="364"/>
                  </a:lnTo>
                  <a:lnTo>
                    <a:pt x="636" y="334"/>
                  </a:lnTo>
                  <a:lnTo>
                    <a:pt x="515" y="280"/>
                  </a:lnTo>
                  <a:lnTo>
                    <a:pt x="467" y="256"/>
                  </a:lnTo>
                  <a:lnTo>
                    <a:pt x="443" y="244"/>
                  </a:lnTo>
                  <a:lnTo>
                    <a:pt x="0" y="0"/>
                  </a:lnTo>
                  <a:lnTo>
                    <a:pt x="123" y="120"/>
                  </a:lnTo>
                  <a:lnTo>
                    <a:pt x="585" y="390"/>
                  </a:lnTo>
                  <a:lnTo>
                    <a:pt x="708" y="462"/>
                  </a:lnTo>
                  <a:lnTo>
                    <a:pt x="849" y="543"/>
                  </a:lnTo>
                  <a:lnTo>
                    <a:pt x="882" y="564"/>
                  </a:lnTo>
                  <a:lnTo>
                    <a:pt x="897" y="621"/>
                  </a:lnTo>
                  <a:lnTo>
                    <a:pt x="981" y="67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7761" name="Freeform 17"/>
            <p:cNvSpPr>
              <a:spLocks/>
            </p:cNvSpPr>
            <p:nvPr userDrawn="1"/>
          </p:nvSpPr>
          <p:spPr bwMode="hidden">
            <a:xfrm>
              <a:off x="0" y="2994"/>
              <a:ext cx="2723" cy="1091"/>
            </a:xfrm>
            <a:custGeom>
              <a:avLst/>
              <a:gdLst>
                <a:gd name="T0" fmla="*/ 2370 w 2723"/>
                <a:gd name="T1" fmla="*/ 72 h 1091"/>
                <a:gd name="T2" fmla="*/ 2597 w 2723"/>
                <a:gd name="T3" fmla="*/ 198 h 1091"/>
                <a:gd name="T4" fmla="*/ 2639 w 2723"/>
                <a:gd name="T5" fmla="*/ 276 h 1091"/>
                <a:gd name="T6" fmla="*/ 2453 w 2723"/>
                <a:gd name="T7" fmla="*/ 264 h 1091"/>
                <a:gd name="T8" fmla="*/ 2297 w 2723"/>
                <a:gd name="T9" fmla="*/ 204 h 1091"/>
                <a:gd name="T10" fmla="*/ 2112 w 2723"/>
                <a:gd name="T11" fmla="*/ 66 h 1091"/>
                <a:gd name="T12" fmla="*/ 2088 w 2723"/>
                <a:gd name="T13" fmla="*/ 72 h 1091"/>
                <a:gd name="T14" fmla="*/ 2106 w 2723"/>
                <a:gd name="T15" fmla="*/ 114 h 1091"/>
                <a:gd name="T16" fmla="*/ 2412 w 2723"/>
                <a:gd name="T17" fmla="*/ 552 h 1091"/>
                <a:gd name="T18" fmla="*/ 2279 w 2723"/>
                <a:gd name="T19" fmla="*/ 564 h 1091"/>
                <a:gd name="T20" fmla="*/ 2189 w 2723"/>
                <a:gd name="T21" fmla="*/ 492 h 1091"/>
                <a:gd name="T22" fmla="*/ 2058 w 2723"/>
                <a:gd name="T23" fmla="*/ 330 h 1091"/>
                <a:gd name="T24" fmla="*/ 1991 w 2723"/>
                <a:gd name="T25" fmla="*/ 234 h 1091"/>
                <a:gd name="T26" fmla="*/ 1949 w 2723"/>
                <a:gd name="T27" fmla="*/ 174 h 1091"/>
                <a:gd name="T28" fmla="*/ 1824 w 2723"/>
                <a:gd name="T29" fmla="*/ 132 h 1091"/>
                <a:gd name="T30" fmla="*/ 1794 w 2723"/>
                <a:gd name="T31" fmla="*/ 144 h 1091"/>
                <a:gd name="T32" fmla="*/ 1895 w 2723"/>
                <a:gd name="T33" fmla="*/ 222 h 1091"/>
                <a:gd name="T34" fmla="*/ 1943 w 2723"/>
                <a:gd name="T35" fmla="*/ 366 h 1091"/>
                <a:gd name="T36" fmla="*/ 2064 w 2723"/>
                <a:gd name="T37" fmla="*/ 630 h 1091"/>
                <a:gd name="T38" fmla="*/ 2052 w 2723"/>
                <a:gd name="T39" fmla="*/ 695 h 1091"/>
                <a:gd name="T40" fmla="*/ 1955 w 2723"/>
                <a:gd name="T41" fmla="*/ 683 h 1091"/>
                <a:gd name="T42" fmla="*/ 1913 w 2723"/>
                <a:gd name="T43" fmla="*/ 636 h 1091"/>
                <a:gd name="T44" fmla="*/ 1703 w 2723"/>
                <a:gd name="T45" fmla="*/ 312 h 1091"/>
                <a:gd name="T46" fmla="*/ 1637 w 2723"/>
                <a:gd name="T47" fmla="*/ 276 h 1091"/>
                <a:gd name="T48" fmla="*/ 1643 w 2723"/>
                <a:gd name="T49" fmla="*/ 318 h 1091"/>
                <a:gd name="T50" fmla="*/ 1673 w 2723"/>
                <a:gd name="T51" fmla="*/ 408 h 1091"/>
                <a:gd name="T52" fmla="*/ 1716 w 2723"/>
                <a:gd name="T53" fmla="*/ 779 h 1091"/>
                <a:gd name="T54" fmla="*/ 1691 w 2723"/>
                <a:gd name="T55" fmla="*/ 737 h 1091"/>
                <a:gd name="T56" fmla="*/ 1613 w 2723"/>
                <a:gd name="T57" fmla="*/ 582 h 1091"/>
                <a:gd name="T58" fmla="*/ 1494 w 2723"/>
                <a:gd name="T59" fmla="*/ 480 h 1091"/>
                <a:gd name="T60" fmla="*/ 1248 w 2723"/>
                <a:gd name="T61" fmla="*/ 528 h 1091"/>
                <a:gd name="T62" fmla="*/ 996 w 2723"/>
                <a:gd name="T63" fmla="*/ 630 h 1091"/>
                <a:gd name="T64" fmla="*/ 714 w 2723"/>
                <a:gd name="T65" fmla="*/ 534 h 1091"/>
                <a:gd name="T66" fmla="*/ 198 w 2723"/>
                <a:gd name="T67" fmla="*/ 288 h 1091"/>
                <a:gd name="T68" fmla="*/ 0 w 2723"/>
                <a:gd name="T69" fmla="*/ 460 h 1091"/>
                <a:gd name="T70" fmla="*/ 288 w 2723"/>
                <a:gd name="T71" fmla="*/ 570 h 1091"/>
                <a:gd name="T72" fmla="*/ 461 w 2723"/>
                <a:gd name="T73" fmla="*/ 654 h 1091"/>
                <a:gd name="T74" fmla="*/ 725 w 2723"/>
                <a:gd name="T75" fmla="*/ 755 h 1091"/>
                <a:gd name="T76" fmla="*/ 966 w 2723"/>
                <a:gd name="T77" fmla="*/ 791 h 1091"/>
                <a:gd name="T78" fmla="*/ 1176 w 2723"/>
                <a:gd name="T79" fmla="*/ 779 h 1091"/>
                <a:gd name="T80" fmla="*/ 1278 w 2723"/>
                <a:gd name="T81" fmla="*/ 791 h 1091"/>
                <a:gd name="T82" fmla="*/ 1404 w 2723"/>
                <a:gd name="T83" fmla="*/ 845 h 1091"/>
                <a:gd name="T84" fmla="*/ 1416 w 2723"/>
                <a:gd name="T85" fmla="*/ 887 h 1091"/>
                <a:gd name="T86" fmla="*/ 1361 w 2723"/>
                <a:gd name="T87" fmla="*/ 923 h 1091"/>
                <a:gd name="T88" fmla="*/ 1385 w 2723"/>
                <a:gd name="T89" fmla="*/ 1007 h 1091"/>
                <a:gd name="T90" fmla="*/ 1494 w 2723"/>
                <a:gd name="T91" fmla="*/ 1085 h 1091"/>
                <a:gd name="T92" fmla="*/ 1697 w 2723"/>
                <a:gd name="T93" fmla="*/ 1043 h 1091"/>
                <a:gd name="T94" fmla="*/ 1812 w 2723"/>
                <a:gd name="T95" fmla="*/ 989 h 1091"/>
                <a:gd name="T96" fmla="*/ 1973 w 2723"/>
                <a:gd name="T97" fmla="*/ 917 h 1091"/>
                <a:gd name="T98" fmla="*/ 2201 w 2723"/>
                <a:gd name="T99" fmla="*/ 899 h 1091"/>
                <a:gd name="T100" fmla="*/ 2364 w 2723"/>
                <a:gd name="T101" fmla="*/ 863 h 1091"/>
                <a:gd name="T102" fmla="*/ 2400 w 2723"/>
                <a:gd name="T103" fmla="*/ 743 h 1091"/>
                <a:gd name="T104" fmla="*/ 2471 w 2723"/>
                <a:gd name="T105" fmla="*/ 701 h 1091"/>
                <a:gd name="T106" fmla="*/ 2621 w 2723"/>
                <a:gd name="T107" fmla="*/ 504 h 1091"/>
                <a:gd name="T108" fmla="*/ 2693 w 2723"/>
                <a:gd name="T109" fmla="*/ 374 h 10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723" h="1091">
                  <a:moveTo>
                    <a:pt x="2723" y="299"/>
                  </a:moveTo>
                  <a:lnTo>
                    <a:pt x="2715" y="240"/>
                  </a:lnTo>
                  <a:lnTo>
                    <a:pt x="2656" y="195"/>
                  </a:lnTo>
                  <a:lnTo>
                    <a:pt x="2370" y="72"/>
                  </a:lnTo>
                  <a:lnTo>
                    <a:pt x="2303" y="54"/>
                  </a:lnTo>
                  <a:lnTo>
                    <a:pt x="2585" y="186"/>
                  </a:lnTo>
                  <a:lnTo>
                    <a:pt x="2591" y="192"/>
                  </a:lnTo>
                  <a:lnTo>
                    <a:pt x="2597" y="198"/>
                  </a:lnTo>
                  <a:lnTo>
                    <a:pt x="2621" y="228"/>
                  </a:lnTo>
                  <a:lnTo>
                    <a:pt x="2639" y="258"/>
                  </a:lnTo>
                  <a:lnTo>
                    <a:pt x="2646" y="270"/>
                  </a:lnTo>
                  <a:lnTo>
                    <a:pt x="2639" y="276"/>
                  </a:lnTo>
                  <a:lnTo>
                    <a:pt x="2603" y="282"/>
                  </a:lnTo>
                  <a:lnTo>
                    <a:pt x="2555" y="282"/>
                  </a:lnTo>
                  <a:lnTo>
                    <a:pt x="2507" y="276"/>
                  </a:lnTo>
                  <a:lnTo>
                    <a:pt x="2453" y="264"/>
                  </a:lnTo>
                  <a:lnTo>
                    <a:pt x="2394" y="246"/>
                  </a:lnTo>
                  <a:lnTo>
                    <a:pt x="2340" y="222"/>
                  </a:lnTo>
                  <a:lnTo>
                    <a:pt x="2321" y="216"/>
                  </a:lnTo>
                  <a:lnTo>
                    <a:pt x="2297" y="204"/>
                  </a:lnTo>
                  <a:lnTo>
                    <a:pt x="2171" y="126"/>
                  </a:lnTo>
                  <a:lnTo>
                    <a:pt x="2165" y="120"/>
                  </a:lnTo>
                  <a:lnTo>
                    <a:pt x="2154" y="102"/>
                  </a:lnTo>
                  <a:lnTo>
                    <a:pt x="2112" y="66"/>
                  </a:lnTo>
                  <a:lnTo>
                    <a:pt x="2064" y="24"/>
                  </a:lnTo>
                  <a:lnTo>
                    <a:pt x="2046" y="6"/>
                  </a:lnTo>
                  <a:lnTo>
                    <a:pt x="2034" y="0"/>
                  </a:lnTo>
                  <a:lnTo>
                    <a:pt x="2088" y="72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14"/>
                  </a:lnTo>
                  <a:lnTo>
                    <a:pt x="2112" y="114"/>
                  </a:lnTo>
                  <a:lnTo>
                    <a:pt x="2406" y="516"/>
                  </a:lnTo>
                  <a:lnTo>
                    <a:pt x="2412" y="534"/>
                  </a:lnTo>
                  <a:lnTo>
                    <a:pt x="2412" y="552"/>
                  </a:lnTo>
                  <a:lnTo>
                    <a:pt x="2394" y="576"/>
                  </a:lnTo>
                  <a:lnTo>
                    <a:pt x="2364" y="588"/>
                  </a:lnTo>
                  <a:lnTo>
                    <a:pt x="2321" y="588"/>
                  </a:lnTo>
                  <a:lnTo>
                    <a:pt x="2279" y="564"/>
                  </a:lnTo>
                  <a:lnTo>
                    <a:pt x="2237" y="534"/>
                  </a:lnTo>
                  <a:lnTo>
                    <a:pt x="2201" y="504"/>
                  </a:lnTo>
                  <a:lnTo>
                    <a:pt x="2195" y="498"/>
                  </a:lnTo>
                  <a:lnTo>
                    <a:pt x="2189" y="492"/>
                  </a:lnTo>
                  <a:lnTo>
                    <a:pt x="2171" y="462"/>
                  </a:lnTo>
                  <a:lnTo>
                    <a:pt x="2142" y="420"/>
                  </a:lnTo>
                  <a:lnTo>
                    <a:pt x="2100" y="378"/>
                  </a:lnTo>
                  <a:lnTo>
                    <a:pt x="2058" y="330"/>
                  </a:lnTo>
                  <a:lnTo>
                    <a:pt x="2040" y="318"/>
                  </a:lnTo>
                  <a:lnTo>
                    <a:pt x="2028" y="300"/>
                  </a:lnTo>
                  <a:lnTo>
                    <a:pt x="2009" y="264"/>
                  </a:lnTo>
                  <a:lnTo>
                    <a:pt x="1991" y="234"/>
                  </a:lnTo>
                  <a:lnTo>
                    <a:pt x="1985" y="210"/>
                  </a:lnTo>
                  <a:lnTo>
                    <a:pt x="1973" y="192"/>
                  </a:lnTo>
                  <a:lnTo>
                    <a:pt x="1967" y="180"/>
                  </a:lnTo>
                  <a:lnTo>
                    <a:pt x="1949" y="174"/>
                  </a:lnTo>
                  <a:lnTo>
                    <a:pt x="1907" y="156"/>
                  </a:lnTo>
                  <a:lnTo>
                    <a:pt x="1860" y="138"/>
                  </a:lnTo>
                  <a:lnTo>
                    <a:pt x="1836" y="132"/>
                  </a:lnTo>
                  <a:lnTo>
                    <a:pt x="1824" y="132"/>
                  </a:lnTo>
                  <a:lnTo>
                    <a:pt x="1806" y="132"/>
                  </a:lnTo>
                  <a:lnTo>
                    <a:pt x="1800" y="138"/>
                  </a:lnTo>
                  <a:lnTo>
                    <a:pt x="1794" y="144"/>
                  </a:lnTo>
                  <a:lnTo>
                    <a:pt x="1794" y="144"/>
                  </a:lnTo>
                  <a:lnTo>
                    <a:pt x="1842" y="156"/>
                  </a:lnTo>
                  <a:lnTo>
                    <a:pt x="1872" y="180"/>
                  </a:lnTo>
                  <a:lnTo>
                    <a:pt x="1889" y="204"/>
                  </a:lnTo>
                  <a:lnTo>
                    <a:pt x="1895" y="222"/>
                  </a:lnTo>
                  <a:lnTo>
                    <a:pt x="1889" y="240"/>
                  </a:lnTo>
                  <a:lnTo>
                    <a:pt x="1901" y="270"/>
                  </a:lnTo>
                  <a:lnTo>
                    <a:pt x="1919" y="318"/>
                  </a:lnTo>
                  <a:lnTo>
                    <a:pt x="1943" y="366"/>
                  </a:lnTo>
                  <a:lnTo>
                    <a:pt x="1991" y="480"/>
                  </a:lnTo>
                  <a:lnTo>
                    <a:pt x="2021" y="534"/>
                  </a:lnTo>
                  <a:lnTo>
                    <a:pt x="2040" y="582"/>
                  </a:lnTo>
                  <a:lnTo>
                    <a:pt x="2064" y="630"/>
                  </a:lnTo>
                  <a:lnTo>
                    <a:pt x="2076" y="666"/>
                  </a:lnTo>
                  <a:lnTo>
                    <a:pt x="2082" y="683"/>
                  </a:lnTo>
                  <a:lnTo>
                    <a:pt x="2070" y="695"/>
                  </a:lnTo>
                  <a:lnTo>
                    <a:pt x="2052" y="695"/>
                  </a:lnTo>
                  <a:lnTo>
                    <a:pt x="2021" y="695"/>
                  </a:lnTo>
                  <a:lnTo>
                    <a:pt x="1997" y="695"/>
                  </a:lnTo>
                  <a:lnTo>
                    <a:pt x="1973" y="689"/>
                  </a:lnTo>
                  <a:lnTo>
                    <a:pt x="1955" y="683"/>
                  </a:lnTo>
                  <a:lnTo>
                    <a:pt x="1949" y="683"/>
                  </a:lnTo>
                  <a:lnTo>
                    <a:pt x="1949" y="677"/>
                  </a:lnTo>
                  <a:lnTo>
                    <a:pt x="1943" y="672"/>
                  </a:lnTo>
                  <a:lnTo>
                    <a:pt x="1913" y="636"/>
                  </a:lnTo>
                  <a:lnTo>
                    <a:pt x="1806" y="324"/>
                  </a:lnTo>
                  <a:lnTo>
                    <a:pt x="1776" y="330"/>
                  </a:lnTo>
                  <a:lnTo>
                    <a:pt x="1746" y="330"/>
                  </a:lnTo>
                  <a:lnTo>
                    <a:pt x="1703" y="312"/>
                  </a:lnTo>
                  <a:lnTo>
                    <a:pt x="1673" y="288"/>
                  </a:lnTo>
                  <a:lnTo>
                    <a:pt x="1667" y="276"/>
                  </a:lnTo>
                  <a:lnTo>
                    <a:pt x="1655" y="270"/>
                  </a:lnTo>
                  <a:lnTo>
                    <a:pt x="1637" y="276"/>
                  </a:lnTo>
                  <a:lnTo>
                    <a:pt x="1631" y="288"/>
                  </a:lnTo>
                  <a:lnTo>
                    <a:pt x="1625" y="306"/>
                  </a:lnTo>
                  <a:lnTo>
                    <a:pt x="1625" y="312"/>
                  </a:lnTo>
                  <a:lnTo>
                    <a:pt x="1643" y="318"/>
                  </a:lnTo>
                  <a:lnTo>
                    <a:pt x="1655" y="336"/>
                  </a:lnTo>
                  <a:lnTo>
                    <a:pt x="1667" y="366"/>
                  </a:lnTo>
                  <a:lnTo>
                    <a:pt x="1673" y="402"/>
                  </a:lnTo>
                  <a:lnTo>
                    <a:pt x="1673" y="408"/>
                  </a:lnTo>
                  <a:lnTo>
                    <a:pt x="1673" y="414"/>
                  </a:lnTo>
                  <a:lnTo>
                    <a:pt x="1716" y="761"/>
                  </a:lnTo>
                  <a:lnTo>
                    <a:pt x="1716" y="773"/>
                  </a:lnTo>
                  <a:lnTo>
                    <a:pt x="1716" y="779"/>
                  </a:lnTo>
                  <a:lnTo>
                    <a:pt x="1709" y="773"/>
                  </a:lnTo>
                  <a:lnTo>
                    <a:pt x="1703" y="755"/>
                  </a:lnTo>
                  <a:lnTo>
                    <a:pt x="1697" y="749"/>
                  </a:lnTo>
                  <a:lnTo>
                    <a:pt x="1691" y="737"/>
                  </a:lnTo>
                  <a:lnTo>
                    <a:pt x="1679" y="713"/>
                  </a:lnTo>
                  <a:lnTo>
                    <a:pt x="1661" y="672"/>
                  </a:lnTo>
                  <a:lnTo>
                    <a:pt x="1643" y="630"/>
                  </a:lnTo>
                  <a:lnTo>
                    <a:pt x="1613" y="582"/>
                  </a:lnTo>
                  <a:lnTo>
                    <a:pt x="1589" y="540"/>
                  </a:lnTo>
                  <a:lnTo>
                    <a:pt x="1560" y="510"/>
                  </a:lnTo>
                  <a:lnTo>
                    <a:pt x="1536" y="492"/>
                  </a:lnTo>
                  <a:lnTo>
                    <a:pt x="1494" y="480"/>
                  </a:lnTo>
                  <a:lnTo>
                    <a:pt x="1446" y="480"/>
                  </a:lnTo>
                  <a:lnTo>
                    <a:pt x="1397" y="486"/>
                  </a:lnTo>
                  <a:lnTo>
                    <a:pt x="1349" y="498"/>
                  </a:lnTo>
                  <a:lnTo>
                    <a:pt x="1248" y="528"/>
                  </a:lnTo>
                  <a:lnTo>
                    <a:pt x="1158" y="570"/>
                  </a:lnTo>
                  <a:lnTo>
                    <a:pt x="1104" y="600"/>
                  </a:lnTo>
                  <a:lnTo>
                    <a:pt x="1037" y="624"/>
                  </a:lnTo>
                  <a:lnTo>
                    <a:pt x="996" y="630"/>
                  </a:lnTo>
                  <a:lnTo>
                    <a:pt x="948" y="630"/>
                  </a:lnTo>
                  <a:lnTo>
                    <a:pt x="900" y="618"/>
                  </a:lnTo>
                  <a:lnTo>
                    <a:pt x="840" y="588"/>
                  </a:lnTo>
                  <a:lnTo>
                    <a:pt x="714" y="534"/>
                  </a:lnTo>
                  <a:lnTo>
                    <a:pt x="582" y="474"/>
                  </a:lnTo>
                  <a:lnTo>
                    <a:pt x="443" y="408"/>
                  </a:lnTo>
                  <a:lnTo>
                    <a:pt x="318" y="348"/>
                  </a:lnTo>
                  <a:lnTo>
                    <a:pt x="198" y="288"/>
                  </a:lnTo>
                  <a:lnTo>
                    <a:pt x="149" y="264"/>
                  </a:lnTo>
                  <a:lnTo>
                    <a:pt x="102" y="240"/>
                  </a:lnTo>
                  <a:lnTo>
                    <a:pt x="0" y="187"/>
                  </a:lnTo>
                  <a:lnTo>
                    <a:pt x="0" y="460"/>
                  </a:lnTo>
                  <a:lnTo>
                    <a:pt x="36" y="474"/>
                  </a:lnTo>
                  <a:lnTo>
                    <a:pt x="149" y="516"/>
                  </a:lnTo>
                  <a:lnTo>
                    <a:pt x="216" y="540"/>
                  </a:lnTo>
                  <a:lnTo>
                    <a:pt x="288" y="570"/>
                  </a:lnTo>
                  <a:lnTo>
                    <a:pt x="348" y="594"/>
                  </a:lnTo>
                  <a:lnTo>
                    <a:pt x="396" y="618"/>
                  </a:lnTo>
                  <a:lnTo>
                    <a:pt x="432" y="636"/>
                  </a:lnTo>
                  <a:lnTo>
                    <a:pt x="461" y="654"/>
                  </a:lnTo>
                  <a:lnTo>
                    <a:pt x="504" y="672"/>
                  </a:lnTo>
                  <a:lnTo>
                    <a:pt x="588" y="707"/>
                  </a:lnTo>
                  <a:lnTo>
                    <a:pt x="684" y="743"/>
                  </a:lnTo>
                  <a:lnTo>
                    <a:pt x="725" y="755"/>
                  </a:lnTo>
                  <a:lnTo>
                    <a:pt x="761" y="767"/>
                  </a:lnTo>
                  <a:lnTo>
                    <a:pt x="828" y="779"/>
                  </a:lnTo>
                  <a:lnTo>
                    <a:pt x="894" y="785"/>
                  </a:lnTo>
                  <a:lnTo>
                    <a:pt x="966" y="791"/>
                  </a:lnTo>
                  <a:lnTo>
                    <a:pt x="1031" y="791"/>
                  </a:lnTo>
                  <a:lnTo>
                    <a:pt x="1092" y="785"/>
                  </a:lnTo>
                  <a:lnTo>
                    <a:pt x="1146" y="785"/>
                  </a:lnTo>
                  <a:lnTo>
                    <a:pt x="1176" y="779"/>
                  </a:lnTo>
                  <a:lnTo>
                    <a:pt x="1188" y="779"/>
                  </a:lnTo>
                  <a:lnTo>
                    <a:pt x="1188" y="779"/>
                  </a:lnTo>
                  <a:lnTo>
                    <a:pt x="1236" y="785"/>
                  </a:lnTo>
                  <a:lnTo>
                    <a:pt x="1278" y="791"/>
                  </a:lnTo>
                  <a:lnTo>
                    <a:pt x="1307" y="803"/>
                  </a:lnTo>
                  <a:lnTo>
                    <a:pt x="1337" y="809"/>
                  </a:lnTo>
                  <a:lnTo>
                    <a:pt x="1379" y="827"/>
                  </a:lnTo>
                  <a:lnTo>
                    <a:pt x="1404" y="845"/>
                  </a:lnTo>
                  <a:lnTo>
                    <a:pt x="1416" y="863"/>
                  </a:lnTo>
                  <a:lnTo>
                    <a:pt x="1416" y="875"/>
                  </a:lnTo>
                  <a:lnTo>
                    <a:pt x="1416" y="881"/>
                  </a:lnTo>
                  <a:lnTo>
                    <a:pt x="1416" y="887"/>
                  </a:lnTo>
                  <a:lnTo>
                    <a:pt x="1410" y="887"/>
                  </a:lnTo>
                  <a:lnTo>
                    <a:pt x="1397" y="893"/>
                  </a:lnTo>
                  <a:lnTo>
                    <a:pt x="1379" y="905"/>
                  </a:lnTo>
                  <a:lnTo>
                    <a:pt x="1361" y="923"/>
                  </a:lnTo>
                  <a:lnTo>
                    <a:pt x="1355" y="941"/>
                  </a:lnTo>
                  <a:lnTo>
                    <a:pt x="1361" y="971"/>
                  </a:lnTo>
                  <a:lnTo>
                    <a:pt x="1367" y="989"/>
                  </a:lnTo>
                  <a:lnTo>
                    <a:pt x="1385" y="1007"/>
                  </a:lnTo>
                  <a:lnTo>
                    <a:pt x="1404" y="1025"/>
                  </a:lnTo>
                  <a:lnTo>
                    <a:pt x="1434" y="1049"/>
                  </a:lnTo>
                  <a:lnTo>
                    <a:pt x="1464" y="1067"/>
                  </a:lnTo>
                  <a:lnTo>
                    <a:pt x="1494" y="1085"/>
                  </a:lnTo>
                  <a:lnTo>
                    <a:pt x="1554" y="1091"/>
                  </a:lnTo>
                  <a:lnTo>
                    <a:pt x="1607" y="1085"/>
                  </a:lnTo>
                  <a:lnTo>
                    <a:pt x="1661" y="1067"/>
                  </a:lnTo>
                  <a:lnTo>
                    <a:pt x="1697" y="1043"/>
                  </a:lnTo>
                  <a:lnTo>
                    <a:pt x="1734" y="1019"/>
                  </a:lnTo>
                  <a:lnTo>
                    <a:pt x="1752" y="995"/>
                  </a:lnTo>
                  <a:lnTo>
                    <a:pt x="1758" y="989"/>
                  </a:lnTo>
                  <a:lnTo>
                    <a:pt x="1812" y="989"/>
                  </a:lnTo>
                  <a:lnTo>
                    <a:pt x="1860" y="983"/>
                  </a:lnTo>
                  <a:lnTo>
                    <a:pt x="1907" y="965"/>
                  </a:lnTo>
                  <a:lnTo>
                    <a:pt x="1943" y="941"/>
                  </a:lnTo>
                  <a:lnTo>
                    <a:pt x="1973" y="917"/>
                  </a:lnTo>
                  <a:lnTo>
                    <a:pt x="2003" y="899"/>
                  </a:lnTo>
                  <a:lnTo>
                    <a:pt x="2015" y="881"/>
                  </a:lnTo>
                  <a:lnTo>
                    <a:pt x="2021" y="875"/>
                  </a:lnTo>
                  <a:lnTo>
                    <a:pt x="2201" y="899"/>
                  </a:lnTo>
                  <a:lnTo>
                    <a:pt x="2243" y="905"/>
                  </a:lnTo>
                  <a:lnTo>
                    <a:pt x="2273" y="899"/>
                  </a:lnTo>
                  <a:lnTo>
                    <a:pt x="2327" y="887"/>
                  </a:lnTo>
                  <a:lnTo>
                    <a:pt x="2364" y="863"/>
                  </a:lnTo>
                  <a:lnTo>
                    <a:pt x="2388" y="827"/>
                  </a:lnTo>
                  <a:lnTo>
                    <a:pt x="2400" y="797"/>
                  </a:lnTo>
                  <a:lnTo>
                    <a:pt x="2400" y="767"/>
                  </a:lnTo>
                  <a:lnTo>
                    <a:pt x="2400" y="743"/>
                  </a:lnTo>
                  <a:lnTo>
                    <a:pt x="2400" y="737"/>
                  </a:lnTo>
                  <a:lnTo>
                    <a:pt x="2418" y="737"/>
                  </a:lnTo>
                  <a:lnTo>
                    <a:pt x="2436" y="731"/>
                  </a:lnTo>
                  <a:lnTo>
                    <a:pt x="2471" y="701"/>
                  </a:lnTo>
                  <a:lnTo>
                    <a:pt x="2513" y="660"/>
                  </a:lnTo>
                  <a:lnTo>
                    <a:pt x="2555" y="606"/>
                  </a:lnTo>
                  <a:lnTo>
                    <a:pt x="2591" y="552"/>
                  </a:lnTo>
                  <a:lnTo>
                    <a:pt x="2621" y="504"/>
                  </a:lnTo>
                  <a:lnTo>
                    <a:pt x="2639" y="468"/>
                  </a:lnTo>
                  <a:lnTo>
                    <a:pt x="2646" y="462"/>
                  </a:lnTo>
                  <a:lnTo>
                    <a:pt x="2646" y="456"/>
                  </a:lnTo>
                  <a:lnTo>
                    <a:pt x="2693" y="374"/>
                  </a:lnTo>
                  <a:lnTo>
                    <a:pt x="2723" y="29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87762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pPr lvl="0"/>
            <a:r>
              <a:rPr lang="en-GB" altLang="en-US" noProof="0"/>
              <a:t>Click to edit Master title style</a:t>
            </a:r>
          </a:p>
        </p:txBody>
      </p:sp>
      <p:sp>
        <p:nvSpPr>
          <p:cNvPr id="287763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GB" altLang="en-US" noProof="0"/>
              <a:t>Click to edit Master subtitle style</a:t>
            </a:r>
          </a:p>
        </p:txBody>
      </p:sp>
      <p:sp>
        <p:nvSpPr>
          <p:cNvPr id="287764" name="Rectangle 2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287765" name="Rectangle 21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287766" name="Rectangle 2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E2FF5F46-B08A-4593-8D83-C21074F795D4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F76A50-A0FE-4370-B6C6-0D4EDDF9A9C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8358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F7927E-6BF0-4991-B393-6B8C81109B4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92033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AB073B-72E5-4425-BAC4-72B4305523A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28394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A4952B-DC52-4F14-A2B1-0C3B9F2ED3A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45253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0D41DE-300F-4757-8F3A-9EFA9742C6F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79299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80A7B3-EAD0-4E3A-9E35-DC5B792C1B7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47804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D119DF-DC29-4321-A9DD-A6694FE333C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77606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BD1CD2-9676-486C-B84B-45AC6900097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84629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514181-7730-415B-BEC4-EFEAD191F33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14695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57E701-E26B-4178-A12F-3CB5FFB3FCE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03292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dk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22" name="Group 2"/>
          <p:cNvGrpSpPr>
            <a:grpSpLocks/>
          </p:cNvGrpSpPr>
          <p:nvPr/>
        </p:nvGrpSpPr>
        <p:grpSpPr bwMode="auto">
          <a:xfrm>
            <a:off x="0" y="2438400"/>
            <a:ext cx="9144000" cy="4046538"/>
            <a:chOff x="0" y="1536"/>
            <a:chExt cx="5760" cy="2549"/>
          </a:xfrm>
        </p:grpSpPr>
        <p:sp>
          <p:nvSpPr>
            <p:cNvPr id="286723" name="Rectangle 3"/>
            <p:cNvSpPr>
              <a:spLocks noChangeArrowheads="1"/>
            </p:cNvSpPr>
            <p:nvPr userDrawn="1"/>
          </p:nvSpPr>
          <p:spPr bwMode="hidden">
            <a:xfrm rot="-1424751">
              <a:off x="2121" y="2592"/>
              <a:ext cx="3072" cy="384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86724" name="Freeform 4"/>
            <p:cNvSpPr>
              <a:spLocks/>
            </p:cNvSpPr>
            <p:nvPr userDrawn="1"/>
          </p:nvSpPr>
          <p:spPr bwMode="hidden">
            <a:xfrm>
              <a:off x="0" y="2664"/>
              <a:ext cx="2688" cy="1224"/>
            </a:xfrm>
            <a:custGeom>
              <a:avLst/>
              <a:gdLst>
                <a:gd name="T0" fmla="*/ 0 w 2688"/>
                <a:gd name="T1" fmla="*/ 0 h 1224"/>
                <a:gd name="T2" fmla="*/ 960 w 2688"/>
                <a:gd name="T3" fmla="*/ 552 h 1224"/>
                <a:gd name="T4" fmla="*/ 1968 w 2688"/>
                <a:gd name="T5" fmla="*/ 264 h 1224"/>
                <a:gd name="T6" fmla="*/ 2028 w 2688"/>
                <a:gd name="T7" fmla="*/ 270 h 1224"/>
                <a:gd name="T8" fmla="*/ 2661 w 2688"/>
                <a:gd name="T9" fmla="*/ 528 h 1224"/>
                <a:gd name="T10" fmla="*/ 2688 w 2688"/>
                <a:gd name="T11" fmla="*/ 648 h 1224"/>
                <a:gd name="T12" fmla="*/ 2304 w 2688"/>
                <a:gd name="T13" fmla="*/ 1080 h 1224"/>
                <a:gd name="T14" fmla="*/ 1584 w 2688"/>
                <a:gd name="T15" fmla="*/ 1224 h 1224"/>
                <a:gd name="T16" fmla="*/ 1296 w 2688"/>
                <a:gd name="T17" fmla="*/ 936 h 1224"/>
                <a:gd name="T18" fmla="*/ 864 w 2688"/>
                <a:gd name="T19" fmla="*/ 1032 h 1224"/>
                <a:gd name="T20" fmla="*/ 0 w 2688"/>
                <a:gd name="T21" fmla="*/ 552 h 1224"/>
                <a:gd name="T22" fmla="*/ 0 w 2688"/>
                <a:gd name="T23" fmla="*/ 0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688" h="1224">
                  <a:moveTo>
                    <a:pt x="0" y="0"/>
                  </a:moveTo>
                  <a:lnTo>
                    <a:pt x="960" y="552"/>
                  </a:lnTo>
                  <a:lnTo>
                    <a:pt x="1968" y="264"/>
                  </a:lnTo>
                  <a:lnTo>
                    <a:pt x="2028" y="270"/>
                  </a:lnTo>
                  <a:lnTo>
                    <a:pt x="2661" y="528"/>
                  </a:lnTo>
                  <a:lnTo>
                    <a:pt x="2688" y="648"/>
                  </a:lnTo>
                  <a:lnTo>
                    <a:pt x="2304" y="1080"/>
                  </a:lnTo>
                  <a:lnTo>
                    <a:pt x="1584" y="1224"/>
                  </a:lnTo>
                  <a:lnTo>
                    <a:pt x="1296" y="936"/>
                  </a:lnTo>
                  <a:lnTo>
                    <a:pt x="864" y="1032"/>
                  </a:lnTo>
                  <a:lnTo>
                    <a:pt x="0" y="5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6725" name="Freeform 5"/>
            <p:cNvSpPr>
              <a:spLocks/>
            </p:cNvSpPr>
            <p:nvPr userDrawn="1"/>
          </p:nvSpPr>
          <p:spPr bwMode="hidden">
            <a:xfrm>
              <a:off x="3359" y="1536"/>
              <a:ext cx="2401" cy="1232"/>
            </a:xfrm>
            <a:custGeom>
              <a:avLst/>
              <a:gdLst>
                <a:gd name="T0" fmla="*/ 2208 w 2401"/>
                <a:gd name="T1" fmla="*/ 15 h 1232"/>
                <a:gd name="T2" fmla="*/ 2088 w 2401"/>
                <a:gd name="T3" fmla="*/ 57 h 1232"/>
                <a:gd name="T4" fmla="*/ 1951 w 2401"/>
                <a:gd name="T5" fmla="*/ 99 h 1232"/>
                <a:gd name="T6" fmla="*/ 1704 w 2401"/>
                <a:gd name="T7" fmla="*/ 135 h 1232"/>
                <a:gd name="T8" fmla="*/ 1314 w 2401"/>
                <a:gd name="T9" fmla="*/ 177 h 1232"/>
                <a:gd name="T10" fmla="*/ 1176 w 2401"/>
                <a:gd name="T11" fmla="*/ 189 h 1232"/>
                <a:gd name="T12" fmla="*/ 1122 w 2401"/>
                <a:gd name="T13" fmla="*/ 195 h 1232"/>
                <a:gd name="T14" fmla="*/ 1075 w 2401"/>
                <a:gd name="T15" fmla="*/ 231 h 1232"/>
                <a:gd name="T16" fmla="*/ 924 w 2401"/>
                <a:gd name="T17" fmla="*/ 321 h 1232"/>
                <a:gd name="T18" fmla="*/ 840 w 2401"/>
                <a:gd name="T19" fmla="*/ 369 h 1232"/>
                <a:gd name="T20" fmla="*/ 630 w 2401"/>
                <a:gd name="T21" fmla="*/ 458 h 1232"/>
                <a:gd name="T22" fmla="*/ 529 w 2401"/>
                <a:gd name="T23" fmla="*/ 500 h 1232"/>
                <a:gd name="T24" fmla="*/ 487 w 2401"/>
                <a:gd name="T25" fmla="*/ 542 h 1232"/>
                <a:gd name="T26" fmla="*/ 457 w 2401"/>
                <a:gd name="T27" fmla="*/ 590 h 1232"/>
                <a:gd name="T28" fmla="*/ 402 w 2401"/>
                <a:gd name="T29" fmla="*/ 638 h 1232"/>
                <a:gd name="T30" fmla="*/ 330 w 2401"/>
                <a:gd name="T31" fmla="*/ 758 h 1232"/>
                <a:gd name="T32" fmla="*/ 312 w 2401"/>
                <a:gd name="T33" fmla="*/ 788 h 1232"/>
                <a:gd name="T34" fmla="*/ 252 w 2401"/>
                <a:gd name="T35" fmla="*/ 824 h 1232"/>
                <a:gd name="T36" fmla="*/ 84 w 2401"/>
                <a:gd name="T37" fmla="*/ 926 h 1232"/>
                <a:gd name="T38" fmla="*/ 0 w 2401"/>
                <a:gd name="T39" fmla="*/ 992 h 1232"/>
                <a:gd name="T40" fmla="*/ 12 w 2401"/>
                <a:gd name="T41" fmla="*/ 1040 h 1232"/>
                <a:gd name="T42" fmla="*/ 132 w 2401"/>
                <a:gd name="T43" fmla="*/ 1034 h 1232"/>
                <a:gd name="T44" fmla="*/ 336 w 2401"/>
                <a:gd name="T45" fmla="*/ 980 h 1232"/>
                <a:gd name="T46" fmla="*/ 529 w 2401"/>
                <a:gd name="T47" fmla="*/ 896 h 1232"/>
                <a:gd name="T48" fmla="*/ 576 w 2401"/>
                <a:gd name="T49" fmla="*/ 872 h 1232"/>
                <a:gd name="T50" fmla="*/ 714 w 2401"/>
                <a:gd name="T51" fmla="*/ 848 h 1232"/>
                <a:gd name="T52" fmla="*/ 966 w 2401"/>
                <a:gd name="T53" fmla="*/ 794 h 1232"/>
                <a:gd name="T54" fmla="*/ 1212 w 2401"/>
                <a:gd name="T55" fmla="*/ 782 h 1232"/>
                <a:gd name="T56" fmla="*/ 1416 w 2401"/>
                <a:gd name="T57" fmla="*/ 872 h 1232"/>
                <a:gd name="T58" fmla="*/ 1464 w 2401"/>
                <a:gd name="T59" fmla="*/ 932 h 1232"/>
                <a:gd name="T60" fmla="*/ 1440 w 2401"/>
                <a:gd name="T61" fmla="*/ 992 h 1232"/>
                <a:gd name="T62" fmla="*/ 1302 w 2401"/>
                <a:gd name="T63" fmla="*/ 1040 h 1232"/>
                <a:gd name="T64" fmla="*/ 1158 w 2401"/>
                <a:gd name="T65" fmla="*/ 1100 h 1232"/>
                <a:gd name="T66" fmla="*/ 1093 w 2401"/>
                <a:gd name="T67" fmla="*/ 1148 h 1232"/>
                <a:gd name="T68" fmla="*/ 1075 w 2401"/>
                <a:gd name="T69" fmla="*/ 1208 h 1232"/>
                <a:gd name="T70" fmla="*/ 1093 w 2401"/>
                <a:gd name="T71" fmla="*/ 1232 h 1232"/>
                <a:gd name="T72" fmla="*/ 1152 w 2401"/>
                <a:gd name="T73" fmla="*/ 1226 h 1232"/>
                <a:gd name="T74" fmla="*/ 1332 w 2401"/>
                <a:gd name="T75" fmla="*/ 1208 h 1232"/>
                <a:gd name="T76" fmla="*/ 1434 w 2401"/>
                <a:gd name="T77" fmla="*/ 1184 h 1232"/>
                <a:gd name="T78" fmla="*/ 1464 w 2401"/>
                <a:gd name="T79" fmla="*/ 1172 h 1232"/>
                <a:gd name="T80" fmla="*/ 1578 w 2401"/>
                <a:gd name="T81" fmla="*/ 1130 h 1232"/>
                <a:gd name="T82" fmla="*/ 1758 w 2401"/>
                <a:gd name="T83" fmla="*/ 1064 h 1232"/>
                <a:gd name="T84" fmla="*/ 1872 w 2401"/>
                <a:gd name="T85" fmla="*/ 962 h 1232"/>
                <a:gd name="T86" fmla="*/ 1986 w 2401"/>
                <a:gd name="T87" fmla="*/ 800 h 1232"/>
                <a:gd name="T88" fmla="*/ 2166 w 2401"/>
                <a:gd name="T89" fmla="*/ 650 h 1232"/>
                <a:gd name="T90" fmla="*/ 2257 w 2401"/>
                <a:gd name="T91" fmla="*/ 590 h 1232"/>
                <a:gd name="T92" fmla="*/ 2400 w 2401"/>
                <a:gd name="T93" fmla="*/ 57 h 1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401" h="1232">
                  <a:moveTo>
                    <a:pt x="2310" y="3"/>
                  </a:moveTo>
                  <a:lnTo>
                    <a:pt x="2280" y="3"/>
                  </a:lnTo>
                  <a:lnTo>
                    <a:pt x="2208" y="15"/>
                  </a:lnTo>
                  <a:lnTo>
                    <a:pt x="2136" y="27"/>
                  </a:lnTo>
                  <a:lnTo>
                    <a:pt x="2112" y="39"/>
                  </a:lnTo>
                  <a:lnTo>
                    <a:pt x="2088" y="57"/>
                  </a:lnTo>
                  <a:lnTo>
                    <a:pt x="2082" y="63"/>
                  </a:lnTo>
                  <a:lnTo>
                    <a:pt x="2076" y="69"/>
                  </a:lnTo>
                  <a:lnTo>
                    <a:pt x="1951" y="99"/>
                  </a:lnTo>
                  <a:lnTo>
                    <a:pt x="1896" y="111"/>
                  </a:lnTo>
                  <a:lnTo>
                    <a:pt x="1836" y="117"/>
                  </a:lnTo>
                  <a:lnTo>
                    <a:pt x="1704" y="135"/>
                  </a:lnTo>
                  <a:lnTo>
                    <a:pt x="1572" y="153"/>
                  </a:lnTo>
                  <a:lnTo>
                    <a:pt x="1434" y="165"/>
                  </a:lnTo>
                  <a:lnTo>
                    <a:pt x="1314" y="177"/>
                  </a:lnTo>
                  <a:lnTo>
                    <a:pt x="1260" y="183"/>
                  </a:lnTo>
                  <a:lnTo>
                    <a:pt x="1212" y="189"/>
                  </a:lnTo>
                  <a:lnTo>
                    <a:pt x="1176" y="189"/>
                  </a:lnTo>
                  <a:lnTo>
                    <a:pt x="1146" y="195"/>
                  </a:lnTo>
                  <a:lnTo>
                    <a:pt x="1128" y="195"/>
                  </a:lnTo>
                  <a:lnTo>
                    <a:pt x="1122" y="195"/>
                  </a:lnTo>
                  <a:lnTo>
                    <a:pt x="1116" y="201"/>
                  </a:lnTo>
                  <a:lnTo>
                    <a:pt x="1105" y="207"/>
                  </a:lnTo>
                  <a:lnTo>
                    <a:pt x="1075" y="231"/>
                  </a:lnTo>
                  <a:lnTo>
                    <a:pt x="1026" y="261"/>
                  </a:lnTo>
                  <a:lnTo>
                    <a:pt x="972" y="291"/>
                  </a:lnTo>
                  <a:lnTo>
                    <a:pt x="924" y="321"/>
                  </a:lnTo>
                  <a:lnTo>
                    <a:pt x="876" y="345"/>
                  </a:lnTo>
                  <a:lnTo>
                    <a:pt x="846" y="363"/>
                  </a:lnTo>
                  <a:lnTo>
                    <a:pt x="840" y="369"/>
                  </a:lnTo>
                  <a:lnTo>
                    <a:pt x="834" y="369"/>
                  </a:lnTo>
                  <a:lnTo>
                    <a:pt x="732" y="417"/>
                  </a:lnTo>
                  <a:lnTo>
                    <a:pt x="630" y="458"/>
                  </a:lnTo>
                  <a:lnTo>
                    <a:pt x="588" y="476"/>
                  </a:lnTo>
                  <a:lnTo>
                    <a:pt x="552" y="488"/>
                  </a:lnTo>
                  <a:lnTo>
                    <a:pt x="529" y="500"/>
                  </a:lnTo>
                  <a:lnTo>
                    <a:pt x="517" y="506"/>
                  </a:lnTo>
                  <a:lnTo>
                    <a:pt x="499" y="524"/>
                  </a:lnTo>
                  <a:lnTo>
                    <a:pt x="487" y="542"/>
                  </a:lnTo>
                  <a:lnTo>
                    <a:pt x="481" y="560"/>
                  </a:lnTo>
                  <a:lnTo>
                    <a:pt x="481" y="578"/>
                  </a:lnTo>
                  <a:lnTo>
                    <a:pt x="457" y="590"/>
                  </a:lnTo>
                  <a:lnTo>
                    <a:pt x="438" y="596"/>
                  </a:lnTo>
                  <a:lnTo>
                    <a:pt x="420" y="614"/>
                  </a:lnTo>
                  <a:lnTo>
                    <a:pt x="402" y="638"/>
                  </a:lnTo>
                  <a:lnTo>
                    <a:pt x="366" y="698"/>
                  </a:lnTo>
                  <a:lnTo>
                    <a:pt x="348" y="728"/>
                  </a:lnTo>
                  <a:lnTo>
                    <a:pt x="330" y="758"/>
                  </a:lnTo>
                  <a:lnTo>
                    <a:pt x="324" y="776"/>
                  </a:lnTo>
                  <a:lnTo>
                    <a:pt x="318" y="782"/>
                  </a:lnTo>
                  <a:lnTo>
                    <a:pt x="312" y="788"/>
                  </a:lnTo>
                  <a:lnTo>
                    <a:pt x="300" y="794"/>
                  </a:lnTo>
                  <a:lnTo>
                    <a:pt x="282" y="806"/>
                  </a:lnTo>
                  <a:lnTo>
                    <a:pt x="252" y="824"/>
                  </a:lnTo>
                  <a:lnTo>
                    <a:pt x="199" y="854"/>
                  </a:lnTo>
                  <a:lnTo>
                    <a:pt x="151" y="884"/>
                  </a:lnTo>
                  <a:lnTo>
                    <a:pt x="84" y="926"/>
                  </a:lnTo>
                  <a:lnTo>
                    <a:pt x="30" y="962"/>
                  </a:lnTo>
                  <a:lnTo>
                    <a:pt x="12" y="974"/>
                  </a:lnTo>
                  <a:lnTo>
                    <a:pt x="0" y="992"/>
                  </a:lnTo>
                  <a:lnTo>
                    <a:pt x="0" y="1004"/>
                  </a:lnTo>
                  <a:lnTo>
                    <a:pt x="0" y="1022"/>
                  </a:lnTo>
                  <a:lnTo>
                    <a:pt x="12" y="1040"/>
                  </a:lnTo>
                  <a:lnTo>
                    <a:pt x="42" y="1046"/>
                  </a:lnTo>
                  <a:lnTo>
                    <a:pt x="84" y="1046"/>
                  </a:lnTo>
                  <a:lnTo>
                    <a:pt x="132" y="1034"/>
                  </a:lnTo>
                  <a:lnTo>
                    <a:pt x="193" y="1022"/>
                  </a:lnTo>
                  <a:lnTo>
                    <a:pt x="264" y="1004"/>
                  </a:lnTo>
                  <a:lnTo>
                    <a:pt x="336" y="980"/>
                  </a:lnTo>
                  <a:lnTo>
                    <a:pt x="408" y="950"/>
                  </a:lnTo>
                  <a:lnTo>
                    <a:pt x="475" y="920"/>
                  </a:lnTo>
                  <a:lnTo>
                    <a:pt x="529" y="896"/>
                  </a:lnTo>
                  <a:lnTo>
                    <a:pt x="564" y="878"/>
                  </a:lnTo>
                  <a:lnTo>
                    <a:pt x="570" y="872"/>
                  </a:lnTo>
                  <a:lnTo>
                    <a:pt x="576" y="872"/>
                  </a:lnTo>
                  <a:lnTo>
                    <a:pt x="606" y="872"/>
                  </a:lnTo>
                  <a:lnTo>
                    <a:pt x="648" y="866"/>
                  </a:lnTo>
                  <a:lnTo>
                    <a:pt x="714" y="848"/>
                  </a:lnTo>
                  <a:lnTo>
                    <a:pt x="793" y="830"/>
                  </a:lnTo>
                  <a:lnTo>
                    <a:pt x="876" y="812"/>
                  </a:lnTo>
                  <a:lnTo>
                    <a:pt x="966" y="794"/>
                  </a:lnTo>
                  <a:lnTo>
                    <a:pt x="1063" y="782"/>
                  </a:lnTo>
                  <a:lnTo>
                    <a:pt x="1152" y="776"/>
                  </a:lnTo>
                  <a:lnTo>
                    <a:pt x="1212" y="782"/>
                  </a:lnTo>
                  <a:lnTo>
                    <a:pt x="1284" y="806"/>
                  </a:lnTo>
                  <a:lnTo>
                    <a:pt x="1357" y="836"/>
                  </a:lnTo>
                  <a:lnTo>
                    <a:pt x="1416" y="872"/>
                  </a:lnTo>
                  <a:lnTo>
                    <a:pt x="1434" y="890"/>
                  </a:lnTo>
                  <a:lnTo>
                    <a:pt x="1452" y="908"/>
                  </a:lnTo>
                  <a:lnTo>
                    <a:pt x="1464" y="932"/>
                  </a:lnTo>
                  <a:lnTo>
                    <a:pt x="1464" y="950"/>
                  </a:lnTo>
                  <a:lnTo>
                    <a:pt x="1458" y="968"/>
                  </a:lnTo>
                  <a:lnTo>
                    <a:pt x="1440" y="992"/>
                  </a:lnTo>
                  <a:lnTo>
                    <a:pt x="1410" y="1004"/>
                  </a:lnTo>
                  <a:lnTo>
                    <a:pt x="1369" y="1022"/>
                  </a:lnTo>
                  <a:lnTo>
                    <a:pt x="1302" y="1040"/>
                  </a:lnTo>
                  <a:lnTo>
                    <a:pt x="1248" y="1064"/>
                  </a:lnTo>
                  <a:lnTo>
                    <a:pt x="1200" y="1082"/>
                  </a:lnTo>
                  <a:lnTo>
                    <a:pt x="1158" y="1100"/>
                  </a:lnTo>
                  <a:lnTo>
                    <a:pt x="1128" y="1118"/>
                  </a:lnTo>
                  <a:lnTo>
                    <a:pt x="1110" y="1130"/>
                  </a:lnTo>
                  <a:lnTo>
                    <a:pt x="1093" y="1148"/>
                  </a:lnTo>
                  <a:lnTo>
                    <a:pt x="1081" y="1160"/>
                  </a:lnTo>
                  <a:lnTo>
                    <a:pt x="1069" y="1190"/>
                  </a:lnTo>
                  <a:lnTo>
                    <a:pt x="1075" y="1208"/>
                  </a:lnTo>
                  <a:lnTo>
                    <a:pt x="1081" y="1220"/>
                  </a:lnTo>
                  <a:lnTo>
                    <a:pt x="1087" y="1226"/>
                  </a:lnTo>
                  <a:lnTo>
                    <a:pt x="1093" y="1232"/>
                  </a:lnTo>
                  <a:lnTo>
                    <a:pt x="1110" y="1232"/>
                  </a:lnTo>
                  <a:lnTo>
                    <a:pt x="1128" y="1226"/>
                  </a:lnTo>
                  <a:lnTo>
                    <a:pt x="1152" y="1226"/>
                  </a:lnTo>
                  <a:lnTo>
                    <a:pt x="1212" y="1220"/>
                  </a:lnTo>
                  <a:lnTo>
                    <a:pt x="1272" y="1214"/>
                  </a:lnTo>
                  <a:lnTo>
                    <a:pt x="1332" y="1208"/>
                  </a:lnTo>
                  <a:lnTo>
                    <a:pt x="1393" y="1196"/>
                  </a:lnTo>
                  <a:lnTo>
                    <a:pt x="1416" y="1190"/>
                  </a:lnTo>
                  <a:lnTo>
                    <a:pt x="1434" y="1184"/>
                  </a:lnTo>
                  <a:lnTo>
                    <a:pt x="1446" y="1178"/>
                  </a:lnTo>
                  <a:lnTo>
                    <a:pt x="1452" y="1178"/>
                  </a:lnTo>
                  <a:lnTo>
                    <a:pt x="1464" y="1172"/>
                  </a:lnTo>
                  <a:lnTo>
                    <a:pt x="1488" y="1166"/>
                  </a:lnTo>
                  <a:lnTo>
                    <a:pt x="1530" y="1148"/>
                  </a:lnTo>
                  <a:lnTo>
                    <a:pt x="1578" y="1130"/>
                  </a:lnTo>
                  <a:lnTo>
                    <a:pt x="1681" y="1094"/>
                  </a:lnTo>
                  <a:lnTo>
                    <a:pt x="1722" y="1076"/>
                  </a:lnTo>
                  <a:lnTo>
                    <a:pt x="1758" y="1064"/>
                  </a:lnTo>
                  <a:lnTo>
                    <a:pt x="1812" y="1040"/>
                  </a:lnTo>
                  <a:lnTo>
                    <a:pt x="1848" y="1004"/>
                  </a:lnTo>
                  <a:lnTo>
                    <a:pt x="1872" y="962"/>
                  </a:lnTo>
                  <a:lnTo>
                    <a:pt x="1890" y="932"/>
                  </a:lnTo>
                  <a:lnTo>
                    <a:pt x="1932" y="866"/>
                  </a:lnTo>
                  <a:lnTo>
                    <a:pt x="1986" y="800"/>
                  </a:lnTo>
                  <a:lnTo>
                    <a:pt x="2046" y="740"/>
                  </a:lnTo>
                  <a:lnTo>
                    <a:pt x="2112" y="692"/>
                  </a:lnTo>
                  <a:lnTo>
                    <a:pt x="2166" y="650"/>
                  </a:lnTo>
                  <a:lnTo>
                    <a:pt x="2214" y="620"/>
                  </a:lnTo>
                  <a:lnTo>
                    <a:pt x="2244" y="596"/>
                  </a:lnTo>
                  <a:lnTo>
                    <a:pt x="2257" y="590"/>
                  </a:lnTo>
                  <a:lnTo>
                    <a:pt x="2257" y="590"/>
                  </a:lnTo>
                  <a:lnTo>
                    <a:pt x="2400" y="518"/>
                  </a:lnTo>
                  <a:lnTo>
                    <a:pt x="2400" y="57"/>
                  </a:lnTo>
                  <a:lnTo>
                    <a:pt x="2401" y="0"/>
                  </a:lnTo>
                  <a:lnTo>
                    <a:pt x="2310" y="3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6726" name="Freeform 6"/>
            <p:cNvSpPr>
              <a:spLocks/>
            </p:cNvSpPr>
            <p:nvPr userDrawn="1"/>
          </p:nvSpPr>
          <p:spPr bwMode="hidden">
            <a:xfrm>
              <a:off x="3792" y="1536"/>
              <a:ext cx="1968" cy="762"/>
            </a:xfrm>
            <a:custGeom>
              <a:avLst/>
              <a:gdLst>
                <a:gd name="T0" fmla="*/ 965 w 1968"/>
                <a:gd name="T1" fmla="*/ 165 h 762"/>
                <a:gd name="T2" fmla="*/ 696 w 1968"/>
                <a:gd name="T3" fmla="*/ 200 h 762"/>
                <a:gd name="T4" fmla="*/ 693 w 1968"/>
                <a:gd name="T5" fmla="*/ 237 h 762"/>
                <a:gd name="T6" fmla="*/ 924 w 1968"/>
                <a:gd name="T7" fmla="*/ 258 h 762"/>
                <a:gd name="T8" fmla="*/ 993 w 1968"/>
                <a:gd name="T9" fmla="*/ 267 h 762"/>
                <a:gd name="T10" fmla="*/ 681 w 1968"/>
                <a:gd name="T11" fmla="*/ 291 h 762"/>
                <a:gd name="T12" fmla="*/ 633 w 1968"/>
                <a:gd name="T13" fmla="*/ 309 h 762"/>
                <a:gd name="T14" fmla="*/ 645 w 1968"/>
                <a:gd name="T15" fmla="*/ 336 h 762"/>
                <a:gd name="T16" fmla="*/ 672 w 1968"/>
                <a:gd name="T17" fmla="*/ 351 h 762"/>
                <a:gd name="T18" fmla="*/ 984 w 1968"/>
                <a:gd name="T19" fmla="*/ 333 h 762"/>
                <a:gd name="T20" fmla="*/ 1080 w 1968"/>
                <a:gd name="T21" fmla="*/ 357 h 762"/>
                <a:gd name="T22" fmla="*/ 624 w 1968"/>
                <a:gd name="T23" fmla="*/ 492 h 762"/>
                <a:gd name="T24" fmla="*/ 616 w 1968"/>
                <a:gd name="T25" fmla="*/ 536 h 762"/>
                <a:gd name="T26" fmla="*/ 8 w 1968"/>
                <a:gd name="T27" fmla="*/ 724 h 762"/>
                <a:gd name="T28" fmla="*/ 0 w 1968"/>
                <a:gd name="T29" fmla="*/ 756 h 762"/>
                <a:gd name="T30" fmla="*/ 27 w 1968"/>
                <a:gd name="T31" fmla="*/ 762 h 762"/>
                <a:gd name="T32" fmla="*/ 664 w 1968"/>
                <a:gd name="T33" fmla="*/ 564 h 762"/>
                <a:gd name="T34" fmla="*/ 856 w 1968"/>
                <a:gd name="T35" fmla="*/ 600 h 762"/>
                <a:gd name="T36" fmla="*/ 1158 w 1968"/>
                <a:gd name="T37" fmla="*/ 507 h 762"/>
                <a:gd name="T38" fmla="*/ 1434 w 1968"/>
                <a:gd name="T39" fmla="*/ 465 h 762"/>
                <a:gd name="T40" fmla="*/ 1572 w 1968"/>
                <a:gd name="T41" fmla="*/ 368 h 762"/>
                <a:gd name="T42" fmla="*/ 1712 w 1968"/>
                <a:gd name="T43" fmla="*/ 340 h 762"/>
                <a:gd name="T44" fmla="*/ 1856 w 1968"/>
                <a:gd name="T45" fmla="*/ 328 h 762"/>
                <a:gd name="T46" fmla="*/ 1968 w 1968"/>
                <a:gd name="T47" fmla="*/ 330 h 762"/>
                <a:gd name="T48" fmla="*/ 1968 w 1968"/>
                <a:gd name="T49" fmla="*/ 0 h 762"/>
                <a:gd name="T50" fmla="*/ 1934 w 1968"/>
                <a:gd name="T51" fmla="*/ 3 h 762"/>
                <a:gd name="T52" fmla="*/ 1832 w 1968"/>
                <a:gd name="T53" fmla="*/ 5 h 762"/>
                <a:gd name="T54" fmla="*/ 1682 w 1968"/>
                <a:gd name="T55" fmla="*/ 35 h 762"/>
                <a:gd name="T56" fmla="*/ 1643 w 1968"/>
                <a:gd name="T57" fmla="*/ 72 h 762"/>
                <a:gd name="T58" fmla="*/ 1392 w 1968"/>
                <a:gd name="T59" fmla="*/ 119 h 7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968" h="762">
                  <a:moveTo>
                    <a:pt x="965" y="165"/>
                  </a:moveTo>
                  <a:lnTo>
                    <a:pt x="696" y="200"/>
                  </a:lnTo>
                  <a:lnTo>
                    <a:pt x="693" y="237"/>
                  </a:lnTo>
                  <a:lnTo>
                    <a:pt x="924" y="258"/>
                  </a:lnTo>
                  <a:lnTo>
                    <a:pt x="993" y="267"/>
                  </a:lnTo>
                  <a:lnTo>
                    <a:pt x="681" y="291"/>
                  </a:lnTo>
                  <a:lnTo>
                    <a:pt x="633" y="309"/>
                  </a:lnTo>
                  <a:lnTo>
                    <a:pt x="645" y="336"/>
                  </a:lnTo>
                  <a:lnTo>
                    <a:pt x="672" y="351"/>
                  </a:lnTo>
                  <a:lnTo>
                    <a:pt x="984" y="333"/>
                  </a:lnTo>
                  <a:lnTo>
                    <a:pt x="1080" y="357"/>
                  </a:lnTo>
                  <a:lnTo>
                    <a:pt x="624" y="492"/>
                  </a:lnTo>
                  <a:lnTo>
                    <a:pt x="616" y="536"/>
                  </a:lnTo>
                  <a:lnTo>
                    <a:pt x="8" y="724"/>
                  </a:lnTo>
                  <a:lnTo>
                    <a:pt x="0" y="756"/>
                  </a:lnTo>
                  <a:lnTo>
                    <a:pt x="27" y="762"/>
                  </a:lnTo>
                  <a:lnTo>
                    <a:pt x="664" y="564"/>
                  </a:lnTo>
                  <a:lnTo>
                    <a:pt x="856" y="600"/>
                  </a:lnTo>
                  <a:lnTo>
                    <a:pt x="1158" y="507"/>
                  </a:lnTo>
                  <a:lnTo>
                    <a:pt x="1434" y="465"/>
                  </a:lnTo>
                  <a:lnTo>
                    <a:pt x="1572" y="368"/>
                  </a:lnTo>
                  <a:lnTo>
                    <a:pt x="1712" y="340"/>
                  </a:lnTo>
                  <a:lnTo>
                    <a:pt x="1856" y="328"/>
                  </a:lnTo>
                  <a:lnTo>
                    <a:pt x="1968" y="330"/>
                  </a:lnTo>
                  <a:lnTo>
                    <a:pt x="1968" y="0"/>
                  </a:lnTo>
                  <a:lnTo>
                    <a:pt x="1934" y="3"/>
                  </a:lnTo>
                  <a:lnTo>
                    <a:pt x="1832" y="5"/>
                  </a:lnTo>
                  <a:lnTo>
                    <a:pt x="1682" y="35"/>
                  </a:lnTo>
                  <a:lnTo>
                    <a:pt x="1643" y="72"/>
                  </a:lnTo>
                  <a:lnTo>
                    <a:pt x="1392" y="119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6727" name="Freeform 7"/>
            <p:cNvSpPr>
              <a:spLocks/>
            </p:cNvSpPr>
            <p:nvPr userDrawn="1"/>
          </p:nvSpPr>
          <p:spPr bwMode="hidden">
            <a:xfrm>
              <a:off x="3599" y="2477"/>
              <a:ext cx="186" cy="120"/>
            </a:xfrm>
            <a:custGeom>
              <a:avLst/>
              <a:gdLst>
                <a:gd name="T0" fmla="*/ 185 w 185"/>
                <a:gd name="T1" fmla="*/ 0 h 120"/>
                <a:gd name="T2" fmla="*/ 185 w 185"/>
                <a:gd name="T3" fmla="*/ 6 h 120"/>
                <a:gd name="T4" fmla="*/ 185 w 185"/>
                <a:gd name="T5" fmla="*/ 18 h 120"/>
                <a:gd name="T6" fmla="*/ 185 w 185"/>
                <a:gd name="T7" fmla="*/ 36 h 120"/>
                <a:gd name="T8" fmla="*/ 179 w 185"/>
                <a:gd name="T9" fmla="*/ 54 h 120"/>
                <a:gd name="T10" fmla="*/ 161 w 185"/>
                <a:gd name="T11" fmla="*/ 72 h 120"/>
                <a:gd name="T12" fmla="*/ 137 w 185"/>
                <a:gd name="T13" fmla="*/ 96 h 120"/>
                <a:gd name="T14" fmla="*/ 101 w 185"/>
                <a:gd name="T15" fmla="*/ 108 h 120"/>
                <a:gd name="T16" fmla="*/ 47 w 185"/>
                <a:gd name="T17" fmla="*/ 120 h 120"/>
                <a:gd name="T18" fmla="*/ 29 w 185"/>
                <a:gd name="T19" fmla="*/ 120 h 120"/>
                <a:gd name="T20" fmla="*/ 17 w 185"/>
                <a:gd name="T21" fmla="*/ 114 h 120"/>
                <a:gd name="T22" fmla="*/ 0 w 185"/>
                <a:gd name="T23" fmla="*/ 96 h 120"/>
                <a:gd name="T24" fmla="*/ 0 w 185"/>
                <a:gd name="T25" fmla="*/ 78 h 120"/>
                <a:gd name="T26" fmla="*/ 0 w 185"/>
                <a:gd name="T27" fmla="*/ 72 h 120"/>
                <a:gd name="T28" fmla="*/ 185 w 185"/>
                <a:gd name="T29" fmla="*/ 0 h 120"/>
                <a:gd name="T30" fmla="*/ 185 w 185"/>
                <a:gd name="T31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85" y="18"/>
                  </a:lnTo>
                  <a:lnTo>
                    <a:pt x="185" y="36"/>
                  </a:lnTo>
                  <a:lnTo>
                    <a:pt x="179" y="54"/>
                  </a:lnTo>
                  <a:lnTo>
                    <a:pt x="161" y="72"/>
                  </a:lnTo>
                  <a:lnTo>
                    <a:pt x="137" y="96"/>
                  </a:lnTo>
                  <a:lnTo>
                    <a:pt x="101" y="108"/>
                  </a:lnTo>
                  <a:lnTo>
                    <a:pt x="47" y="120"/>
                  </a:lnTo>
                  <a:lnTo>
                    <a:pt x="29" y="120"/>
                  </a:lnTo>
                  <a:lnTo>
                    <a:pt x="17" y="114"/>
                  </a:lnTo>
                  <a:lnTo>
                    <a:pt x="0" y="96"/>
                  </a:lnTo>
                  <a:lnTo>
                    <a:pt x="0" y="78"/>
                  </a:lnTo>
                  <a:lnTo>
                    <a:pt x="0" y="72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6728" name="Freeform 8"/>
            <p:cNvSpPr>
              <a:spLocks/>
            </p:cNvSpPr>
            <p:nvPr userDrawn="1"/>
          </p:nvSpPr>
          <p:spPr bwMode="hidden">
            <a:xfrm>
              <a:off x="3779" y="2393"/>
              <a:ext cx="185" cy="120"/>
            </a:xfrm>
            <a:custGeom>
              <a:avLst/>
              <a:gdLst>
                <a:gd name="T0" fmla="*/ 185 w 185"/>
                <a:gd name="T1" fmla="*/ 0 h 120"/>
                <a:gd name="T2" fmla="*/ 185 w 185"/>
                <a:gd name="T3" fmla="*/ 6 h 120"/>
                <a:gd name="T4" fmla="*/ 179 w 185"/>
                <a:gd name="T5" fmla="*/ 24 h 120"/>
                <a:gd name="T6" fmla="*/ 167 w 185"/>
                <a:gd name="T7" fmla="*/ 42 h 120"/>
                <a:gd name="T8" fmla="*/ 149 w 185"/>
                <a:gd name="T9" fmla="*/ 66 h 120"/>
                <a:gd name="T10" fmla="*/ 131 w 185"/>
                <a:gd name="T11" fmla="*/ 90 h 120"/>
                <a:gd name="T12" fmla="*/ 102 w 185"/>
                <a:gd name="T13" fmla="*/ 108 h 120"/>
                <a:gd name="T14" fmla="*/ 66 w 185"/>
                <a:gd name="T15" fmla="*/ 120 h 120"/>
                <a:gd name="T16" fmla="*/ 18 w 185"/>
                <a:gd name="T17" fmla="*/ 120 h 120"/>
                <a:gd name="T18" fmla="*/ 0 w 185"/>
                <a:gd name="T19" fmla="*/ 60 h 120"/>
                <a:gd name="T20" fmla="*/ 185 w 185"/>
                <a:gd name="T21" fmla="*/ 0 h 120"/>
                <a:gd name="T22" fmla="*/ 185 w 185"/>
                <a:gd name="T23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79" y="24"/>
                  </a:lnTo>
                  <a:lnTo>
                    <a:pt x="167" y="42"/>
                  </a:lnTo>
                  <a:lnTo>
                    <a:pt x="149" y="66"/>
                  </a:lnTo>
                  <a:lnTo>
                    <a:pt x="131" y="90"/>
                  </a:lnTo>
                  <a:lnTo>
                    <a:pt x="102" y="108"/>
                  </a:lnTo>
                  <a:lnTo>
                    <a:pt x="66" y="120"/>
                  </a:lnTo>
                  <a:lnTo>
                    <a:pt x="18" y="120"/>
                  </a:lnTo>
                  <a:lnTo>
                    <a:pt x="0" y="60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6729" name="Freeform 9"/>
            <p:cNvSpPr>
              <a:spLocks/>
            </p:cNvSpPr>
            <p:nvPr userDrawn="1"/>
          </p:nvSpPr>
          <p:spPr bwMode="hidden">
            <a:xfrm>
              <a:off x="3839" y="1836"/>
              <a:ext cx="528" cy="275"/>
            </a:xfrm>
            <a:custGeom>
              <a:avLst/>
              <a:gdLst>
                <a:gd name="T0" fmla="*/ 0 w 526"/>
                <a:gd name="T1" fmla="*/ 275 h 275"/>
                <a:gd name="T2" fmla="*/ 0 w 526"/>
                <a:gd name="T3" fmla="*/ 269 h 275"/>
                <a:gd name="T4" fmla="*/ 6 w 526"/>
                <a:gd name="T5" fmla="*/ 251 h 275"/>
                <a:gd name="T6" fmla="*/ 6 w 526"/>
                <a:gd name="T7" fmla="*/ 239 h 275"/>
                <a:gd name="T8" fmla="*/ 12 w 526"/>
                <a:gd name="T9" fmla="*/ 227 h 275"/>
                <a:gd name="T10" fmla="*/ 18 w 526"/>
                <a:gd name="T11" fmla="*/ 221 h 275"/>
                <a:gd name="T12" fmla="*/ 36 w 526"/>
                <a:gd name="T13" fmla="*/ 215 h 275"/>
                <a:gd name="T14" fmla="*/ 77 w 526"/>
                <a:gd name="T15" fmla="*/ 203 h 275"/>
                <a:gd name="T16" fmla="*/ 137 w 526"/>
                <a:gd name="T17" fmla="*/ 179 h 275"/>
                <a:gd name="T18" fmla="*/ 209 w 526"/>
                <a:gd name="T19" fmla="*/ 143 h 275"/>
                <a:gd name="T20" fmla="*/ 251 w 526"/>
                <a:gd name="T21" fmla="*/ 120 h 275"/>
                <a:gd name="T22" fmla="*/ 299 w 526"/>
                <a:gd name="T23" fmla="*/ 96 h 275"/>
                <a:gd name="T24" fmla="*/ 394 w 526"/>
                <a:gd name="T25" fmla="*/ 48 h 275"/>
                <a:gd name="T26" fmla="*/ 442 w 526"/>
                <a:gd name="T27" fmla="*/ 30 h 275"/>
                <a:gd name="T28" fmla="*/ 478 w 526"/>
                <a:gd name="T29" fmla="*/ 12 h 275"/>
                <a:gd name="T30" fmla="*/ 502 w 526"/>
                <a:gd name="T31" fmla="*/ 6 h 275"/>
                <a:gd name="T32" fmla="*/ 520 w 526"/>
                <a:gd name="T33" fmla="*/ 0 h 275"/>
                <a:gd name="T34" fmla="*/ 526 w 526"/>
                <a:gd name="T35" fmla="*/ 0 h 275"/>
                <a:gd name="T36" fmla="*/ 520 w 526"/>
                <a:gd name="T37" fmla="*/ 6 h 275"/>
                <a:gd name="T38" fmla="*/ 508 w 526"/>
                <a:gd name="T39" fmla="*/ 12 h 275"/>
                <a:gd name="T40" fmla="*/ 484 w 526"/>
                <a:gd name="T41" fmla="*/ 24 h 275"/>
                <a:gd name="T42" fmla="*/ 460 w 526"/>
                <a:gd name="T43" fmla="*/ 42 h 275"/>
                <a:gd name="T44" fmla="*/ 436 w 526"/>
                <a:gd name="T45" fmla="*/ 54 h 275"/>
                <a:gd name="T46" fmla="*/ 394 w 526"/>
                <a:gd name="T47" fmla="*/ 78 h 275"/>
                <a:gd name="T48" fmla="*/ 340 w 526"/>
                <a:gd name="T49" fmla="*/ 108 h 275"/>
                <a:gd name="T50" fmla="*/ 275 w 526"/>
                <a:gd name="T51" fmla="*/ 143 h 275"/>
                <a:gd name="T52" fmla="*/ 131 w 526"/>
                <a:gd name="T53" fmla="*/ 221 h 275"/>
                <a:gd name="T54" fmla="*/ 65 w 526"/>
                <a:gd name="T55" fmla="*/ 251 h 275"/>
                <a:gd name="T56" fmla="*/ 0 w 526"/>
                <a:gd name="T57" fmla="*/ 275 h 275"/>
                <a:gd name="T58" fmla="*/ 0 w 526"/>
                <a:gd name="T59" fmla="*/ 275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526" h="275">
                  <a:moveTo>
                    <a:pt x="0" y="275"/>
                  </a:moveTo>
                  <a:lnTo>
                    <a:pt x="0" y="269"/>
                  </a:lnTo>
                  <a:lnTo>
                    <a:pt x="6" y="251"/>
                  </a:lnTo>
                  <a:lnTo>
                    <a:pt x="6" y="239"/>
                  </a:lnTo>
                  <a:lnTo>
                    <a:pt x="12" y="227"/>
                  </a:lnTo>
                  <a:lnTo>
                    <a:pt x="18" y="221"/>
                  </a:lnTo>
                  <a:lnTo>
                    <a:pt x="36" y="215"/>
                  </a:lnTo>
                  <a:lnTo>
                    <a:pt x="77" y="203"/>
                  </a:lnTo>
                  <a:lnTo>
                    <a:pt x="137" y="179"/>
                  </a:lnTo>
                  <a:lnTo>
                    <a:pt x="209" y="143"/>
                  </a:lnTo>
                  <a:lnTo>
                    <a:pt x="251" y="120"/>
                  </a:lnTo>
                  <a:lnTo>
                    <a:pt x="299" y="96"/>
                  </a:lnTo>
                  <a:lnTo>
                    <a:pt x="394" y="48"/>
                  </a:lnTo>
                  <a:lnTo>
                    <a:pt x="442" y="30"/>
                  </a:lnTo>
                  <a:lnTo>
                    <a:pt x="478" y="12"/>
                  </a:lnTo>
                  <a:lnTo>
                    <a:pt x="502" y="6"/>
                  </a:lnTo>
                  <a:lnTo>
                    <a:pt x="520" y="0"/>
                  </a:lnTo>
                  <a:lnTo>
                    <a:pt x="526" y="0"/>
                  </a:lnTo>
                  <a:lnTo>
                    <a:pt x="520" y="6"/>
                  </a:lnTo>
                  <a:lnTo>
                    <a:pt x="508" y="12"/>
                  </a:lnTo>
                  <a:lnTo>
                    <a:pt x="484" y="24"/>
                  </a:lnTo>
                  <a:lnTo>
                    <a:pt x="460" y="42"/>
                  </a:lnTo>
                  <a:lnTo>
                    <a:pt x="436" y="54"/>
                  </a:lnTo>
                  <a:lnTo>
                    <a:pt x="394" y="78"/>
                  </a:lnTo>
                  <a:lnTo>
                    <a:pt x="340" y="108"/>
                  </a:lnTo>
                  <a:lnTo>
                    <a:pt x="275" y="143"/>
                  </a:lnTo>
                  <a:lnTo>
                    <a:pt x="131" y="221"/>
                  </a:lnTo>
                  <a:lnTo>
                    <a:pt x="65" y="251"/>
                  </a:lnTo>
                  <a:lnTo>
                    <a:pt x="0" y="275"/>
                  </a:lnTo>
                  <a:lnTo>
                    <a:pt x="0" y="27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6730" name="Freeform 10"/>
            <p:cNvSpPr>
              <a:spLocks/>
            </p:cNvSpPr>
            <p:nvPr userDrawn="1"/>
          </p:nvSpPr>
          <p:spPr bwMode="hidden">
            <a:xfrm>
              <a:off x="3676" y="2015"/>
              <a:ext cx="721" cy="306"/>
            </a:xfrm>
            <a:custGeom>
              <a:avLst/>
              <a:gdLst>
                <a:gd name="T0" fmla="*/ 48 w 718"/>
                <a:gd name="T1" fmla="*/ 216 h 306"/>
                <a:gd name="T2" fmla="*/ 30 w 718"/>
                <a:gd name="T3" fmla="*/ 252 h 306"/>
                <a:gd name="T4" fmla="*/ 12 w 718"/>
                <a:gd name="T5" fmla="*/ 282 h 306"/>
                <a:gd name="T6" fmla="*/ 6 w 718"/>
                <a:gd name="T7" fmla="*/ 300 h 306"/>
                <a:gd name="T8" fmla="*/ 0 w 718"/>
                <a:gd name="T9" fmla="*/ 306 h 306"/>
                <a:gd name="T10" fmla="*/ 48 w 718"/>
                <a:gd name="T11" fmla="*/ 276 h 306"/>
                <a:gd name="T12" fmla="*/ 84 w 718"/>
                <a:gd name="T13" fmla="*/ 252 h 306"/>
                <a:gd name="T14" fmla="*/ 108 w 718"/>
                <a:gd name="T15" fmla="*/ 234 h 306"/>
                <a:gd name="T16" fmla="*/ 120 w 718"/>
                <a:gd name="T17" fmla="*/ 228 h 306"/>
                <a:gd name="T18" fmla="*/ 126 w 718"/>
                <a:gd name="T19" fmla="*/ 228 h 306"/>
                <a:gd name="T20" fmla="*/ 144 w 718"/>
                <a:gd name="T21" fmla="*/ 222 h 306"/>
                <a:gd name="T22" fmla="*/ 168 w 718"/>
                <a:gd name="T23" fmla="*/ 216 h 306"/>
                <a:gd name="T24" fmla="*/ 198 w 718"/>
                <a:gd name="T25" fmla="*/ 204 h 306"/>
                <a:gd name="T26" fmla="*/ 275 w 718"/>
                <a:gd name="T27" fmla="*/ 180 h 306"/>
                <a:gd name="T28" fmla="*/ 371 w 718"/>
                <a:gd name="T29" fmla="*/ 156 h 306"/>
                <a:gd name="T30" fmla="*/ 461 w 718"/>
                <a:gd name="T31" fmla="*/ 126 h 306"/>
                <a:gd name="T32" fmla="*/ 544 w 718"/>
                <a:gd name="T33" fmla="*/ 102 h 306"/>
                <a:gd name="T34" fmla="*/ 574 w 718"/>
                <a:gd name="T35" fmla="*/ 90 h 306"/>
                <a:gd name="T36" fmla="*/ 604 w 718"/>
                <a:gd name="T37" fmla="*/ 84 h 306"/>
                <a:gd name="T38" fmla="*/ 622 w 718"/>
                <a:gd name="T39" fmla="*/ 78 h 306"/>
                <a:gd name="T40" fmla="*/ 628 w 718"/>
                <a:gd name="T41" fmla="*/ 72 h 306"/>
                <a:gd name="T42" fmla="*/ 634 w 718"/>
                <a:gd name="T43" fmla="*/ 66 h 306"/>
                <a:gd name="T44" fmla="*/ 652 w 718"/>
                <a:gd name="T45" fmla="*/ 60 h 306"/>
                <a:gd name="T46" fmla="*/ 694 w 718"/>
                <a:gd name="T47" fmla="*/ 30 h 306"/>
                <a:gd name="T48" fmla="*/ 712 w 718"/>
                <a:gd name="T49" fmla="*/ 18 h 306"/>
                <a:gd name="T50" fmla="*/ 718 w 718"/>
                <a:gd name="T51" fmla="*/ 6 h 306"/>
                <a:gd name="T52" fmla="*/ 712 w 718"/>
                <a:gd name="T53" fmla="*/ 0 h 306"/>
                <a:gd name="T54" fmla="*/ 688 w 718"/>
                <a:gd name="T55" fmla="*/ 0 h 306"/>
                <a:gd name="T56" fmla="*/ 628 w 718"/>
                <a:gd name="T57" fmla="*/ 0 h 306"/>
                <a:gd name="T58" fmla="*/ 580 w 718"/>
                <a:gd name="T59" fmla="*/ 0 h 306"/>
                <a:gd name="T60" fmla="*/ 544 w 718"/>
                <a:gd name="T61" fmla="*/ 0 h 306"/>
                <a:gd name="T62" fmla="*/ 514 w 718"/>
                <a:gd name="T63" fmla="*/ 18 h 306"/>
                <a:gd name="T64" fmla="*/ 485 w 718"/>
                <a:gd name="T65" fmla="*/ 42 h 306"/>
                <a:gd name="T66" fmla="*/ 467 w 718"/>
                <a:gd name="T67" fmla="*/ 54 h 306"/>
                <a:gd name="T68" fmla="*/ 449 w 718"/>
                <a:gd name="T69" fmla="*/ 60 h 306"/>
                <a:gd name="T70" fmla="*/ 425 w 718"/>
                <a:gd name="T71" fmla="*/ 60 h 306"/>
                <a:gd name="T72" fmla="*/ 389 w 718"/>
                <a:gd name="T73" fmla="*/ 66 h 306"/>
                <a:gd name="T74" fmla="*/ 347 w 718"/>
                <a:gd name="T75" fmla="*/ 84 h 306"/>
                <a:gd name="T76" fmla="*/ 311 w 718"/>
                <a:gd name="T77" fmla="*/ 108 h 306"/>
                <a:gd name="T78" fmla="*/ 287 w 718"/>
                <a:gd name="T79" fmla="*/ 126 h 306"/>
                <a:gd name="T80" fmla="*/ 275 w 718"/>
                <a:gd name="T81" fmla="*/ 132 h 306"/>
                <a:gd name="T82" fmla="*/ 257 w 718"/>
                <a:gd name="T83" fmla="*/ 138 h 306"/>
                <a:gd name="T84" fmla="*/ 221 w 718"/>
                <a:gd name="T85" fmla="*/ 138 h 306"/>
                <a:gd name="T86" fmla="*/ 186 w 718"/>
                <a:gd name="T87" fmla="*/ 138 h 306"/>
                <a:gd name="T88" fmla="*/ 180 w 718"/>
                <a:gd name="T89" fmla="*/ 138 h 306"/>
                <a:gd name="T90" fmla="*/ 174 w 718"/>
                <a:gd name="T91" fmla="*/ 138 h 306"/>
                <a:gd name="T92" fmla="*/ 114 w 718"/>
                <a:gd name="T93" fmla="*/ 162 h 306"/>
                <a:gd name="T94" fmla="*/ 48 w 718"/>
                <a:gd name="T95" fmla="*/ 216 h 306"/>
                <a:gd name="T96" fmla="*/ 48 w 718"/>
                <a:gd name="T97" fmla="*/ 216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718" h="306">
                  <a:moveTo>
                    <a:pt x="48" y="216"/>
                  </a:moveTo>
                  <a:lnTo>
                    <a:pt x="30" y="252"/>
                  </a:lnTo>
                  <a:lnTo>
                    <a:pt x="12" y="282"/>
                  </a:lnTo>
                  <a:lnTo>
                    <a:pt x="6" y="300"/>
                  </a:lnTo>
                  <a:lnTo>
                    <a:pt x="0" y="306"/>
                  </a:lnTo>
                  <a:lnTo>
                    <a:pt x="48" y="276"/>
                  </a:lnTo>
                  <a:lnTo>
                    <a:pt x="84" y="252"/>
                  </a:lnTo>
                  <a:lnTo>
                    <a:pt x="108" y="234"/>
                  </a:lnTo>
                  <a:lnTo>
                    <a:pt x="120" y="228"/>
                  </a:lnTo>
                  <a:lnTo>
                    <a:pt x="126" y="228"/>
                  </a:lnTo>
                  <a:lnTo>
                    <a:pt x="144" y="222"/>
                  </a:lnTo>
                  <a:lnTo>
                    <a:pt x="168" y="216"/>
                  </a:lnTo>
                  <a:lnTo>
                    <a:pt x="198" y="204"/>
                  </a:lnTo>
                  <a:lnTo>
                    <a:pt x="275" y="180"/>
                  </a:lnTo>
                  <a:lnTo>
                    <a:pt x="371" y="156"/>
                  </a:lnTo>
                  <a:lnTo>
                    <a:pt x="461" y="126"/>
                  </a:lnTo>
                  <a:lnTo>
                    <a:pt x="544" y="102"/>
                  </a:lnTo>
                  <a:lnTo>
                    <a:pt x="574" y="90"/>
                  </a:lnTo>
                  <a:lnTo>
                    <a:pt x="604" y="84"/>
                  </a:lnTo>
                  <a:lnTo>
                    <a:pt x="622" y="78"/>
                  </a:lnTo>
                  <a:lnTo>
                    <a:pt x="628" y="72"/>
                  </a:lnTo>
                  <a:lnTo>
                    <a:pt x="634" y="66"/>
                  </a:lnTo>
                  <a:lnTo>
                    <a:pt x="652" y="60"/>
                  </a:lnTo>
                  <a:lnTo>
                    <a:pt x="694" y="30"/>
                  </a:lnTo>
                  <a:lnTo>
                    <a:pt x="712" y="18"/>
                  </a:lnTo>
                  <a:lnTo>
                    <a:pt x="718" y="6"/>
                  </a:lnTo>
                  <a:lnTo>
                    <a:pt x="712" y="0"/>
                  </a:lnTo>
                  <a:lnTo>
                    <a:pt x="688" y="0"/>
                  </a:lnTo>
                  <a:lnTo>
                    <a:pt x="628" y="0"/>
                  </a:lnTo>
                  <a:lnTo>
                    <a:pt x="580" y="0"/>
                  </a:lnTo>
                  <a:lnTo>
                    <a:pt x="544" y="0"/>
                  </a:lnTo>
                  <a:lnTo>
                    <a:pt x="514" y="18"/>
                  </a:lnTo>
                  <a:lnTo>
                    <a:pt x="485" y="42"/>
                  </a:lnTo>
                  <a:lnTo>
                    <a:pt x="467" y="54"/>
                  </a:lnTo>
                  <a:lnTo>
                    <a:pt x="449" y="60"/>
                  </a:lnTo>
                  <a:lnTo>
                    <a:pt x="425" y="60"/>
                  </a:lnTo>
                  <a:lnTo>
                    <a:pt x="389" y="66"/>
                  </a:lnTo>
                  <a:lnTo>
                    <a:pt x="347" y="84"/>
                  </a:lnTo>
                  <a:lnTo>
                    <a:pt x="311" y="108"/>
                  </a:lnTo>
                  <a:lnTo>
                    <a:pt x="287" y="126"/>
                  </a:lnTo>
                  <a:lnTo>
                    <a:pt x="275" y="132"/>
                  </a:lnTo>
                  <a:lnTo>
                    <a:pt x="257" y="138"/>
                  </a:lnTo>
                  <a:lnTo>
                    <a:pt x="221" y="138"/>
                  </a:lnTo>
                  <a:lnTo>
                    <a:pt x="186" y="138"/>
                  </a:lnTo>
                  <a:lnTo>
                    <a:pt x="180" y="138"/>
                  </a:lnTo>
                  <a:lnTo>
                    <a:pt x="174" y="138"/>
                  </a:lnTo>
                  <a:lnTo>
                    <a:pt x="114" y="162"/>
                  </a:lnTo>
                  <a:lnTo>
                    <a:pt x="48" y="216"/>
                  </a:lnTo>
                  <a:lnTo>
                    <a:pt x="48" y="21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6731" name="Freeform 11"/>
            <p:cNvSpPr>
              <a:spLocks/>
            </p:cNvSpPr>
            <p:nvPr userDrawn="1"/>
          </p:nvSpPr>
          <p:spPr bwMode="hidden">
            <a:xfrm>
              <a:off x="3358" y="1890"/>
              <a:ext cx="2400" cy="881"/>
            </a:xfrm>
            <a:custGeom>
              <a:avLst/>
              <a:gdLst>
                <a:gd name="T0" fmla="*/ 2231 w 2392"/>
                <a:gd name="T1" fmla="*/ 54 h 881"/>
                <a:gd name="T2" fmla="*/ 2189 w 2392"/>
                <a:gd name="T3" fmla="*/ 54 h 881"/>
                <a:gd name="T4" fmla="*/ 2147 w 2392"/>
                <a:gd name="T5" fmla="*/ 66 h 881"/>
                <a:gd name="T6" fmla="*/ 2021 w 2392"/>
                <a:gd name="T7" fmla="*/ 101 h 881"/>
                <a:gd name="T8" fmla="*/ 1956 w 2392"/>
                <a:gd name="T9" fmla="*/ 119 h 881"/>
                <a:gd name="T10" fmla="*/ 1860 w 2392"/>
                <a:gd name="T11" fmla="*/ 167 h 881"/>
                <a:gd name="T12" fmla="*/ 1836 w 2392"/>
                <a:gd name="T13" fmla="*/ 245 h 881"/>
                <a:gd name="T14" fmla="*/ 1842 w 2392"/>
                <a:gd name="T15" fmla="*/ 305 h 881"/>
                <a:gd name="T16" fmla="*/ 1758 w 2392"/>
                <a:gd name="T17" fmla="*/ 317 h 881"/>
                <a:gd name="T18" fmla="*/ 1597 w 2392"/>
                <a:gd name="T19" fmla="*/ 263 h 881"/>
                <a:gd name="T20" fmla="*/ 1507 w 2392"/>
                <a:gd name="T21" fmla="*/ 257 h 881"/>
                <a:gd name="T22" fmla="*/ 1399 w 2392"/>
                <a:gd name="T23" fmla="*/ 311 h 881"/>
                <a:gd name="T24" fmla="*/ 1334 w 2392"/>
                <a:gd name="T25" fmla="*/ 353 h 881"/>
                <a:gd name="T26" fmla="*/ 1310 w 2392"/>
                <a:gd name="T27" fmla="*/ 359 h 881"/>
                <a:gd name="T28" fmla="*/ 1214 w 2392"/>
                <a:gd name="T29" fmla="*/ 371 h 881"/>
                <a:gd name="T30" fmla="*/ 1160 w 2392"/>
                <a:gd name="T31" fmla="*/ 365 h 881"/>
                <a:gd name="T32" fmla="*/ 1053 w 2392"/>
                <a:gd name="T33" fmla="*/ 371 h 881"/>
                <a:gd name="T34" fmla="*/ 957 w 2392"/>
                <a:gd name="T35" fmla="*/ 383 h 881"/>
                <a:gd name="T36" fmla="*/ 921 w 2392"/>
                <a:gd name="T37" fmla="*/ 401 h 881"/>
                <a:gd name="T38" fmla="*/ 819 w 2392"/>
                <a:gd name="T39" fmla="*/ 419 h 881"/>
                <a:gd name="T40" fmla="*/ 778 w 2392"/>
                <a:gd name="T41" fmla="*/ 419 h 881"/>
                <a:gd name="T42" fmla="*/ 664 w 2392"/>
                <a:gd name="T43" fmla="*/ 437 h 881"/>
                <a:gd name="T44" fmla="*/ 598 w 2392"/>
                <a:gd name="T45" fmla="*/ 473 h 881"/>
                <a:gd name="T46" fmla="*/ 503 w 2392"/>
                <a:gd name="T47" fmla="*/ 467 h 881"/>
                <a:gd name="T48" fmla="*/ 431 w 2392"/>
                <a:gd name="T49" fmla="*/ 491 h 881"/>
                <a:gd name="T50" fmla="*/ 413 w 2392"/>
                <a:gd name="T51" fmla="*/ 539 h 881"/>
                <a:gd name="T52" fmla="*/ 347 w 2392"/>
                <a:gd name="T53" fmla="*/ 569 h 881"/>
                <a:gd name="T54" fmla="*/ 222 w 2392"/>
                <a:gd name="T55" fmla="*/ 599 h 881"/>
                <a:gd name="T56" fmla="*/ 138 w 2392"/>
                <a:gd name="T57" fmla="*/ 647 h 881"/>
                <a:gd name="T58" fmla="*/ 108 w 2392"/>
                <a:gd name="T59" fmla="*/ 659 h 881"/>
                <a:gd name="T60" fmla="*/ 0 w 2392"/>
                <a:gd name="T61" fmla="*/ 671 h 881"/>
                <a:gd name="T62" fmla="*/ 84 w 2392"/>
                <a:gd name="T63" fmla="*/ 695 h 881"/>
                <a:gd name="T64" fmla="*/ 263 w 2392"/>
                <a:gd name="T65" fmla="*/ 653 h 881"/>
                <a:gd name="T66" fmla="*/ 473 w 2392"/>
                <a:gd name="T67" fmla="*/ 569 h 881"/>
                <a:gd name="T68" fmla="*/ 568 w 2392"/>
                <a:gd name="T69" fmla="*/ 521 h 881"/>
                <a:gd name="T70" fmla="*/ 646 w 2392"/>
                <a:gd name="T71" fmla="*/ 515 h 881"/>
                <a:gd name="T72" fmla="*/ 873 w 2392"/>
                <a:gd name="T73" fmla="*/ 461 h 881"/>
                <a:gd name="T74" fmla="*/ 1148 w 2392"/>
                <a:gd name="T75" fmla="*/ 425 h 881"/>
                <a:gd name="T76" fmla="*/ 1292 w 2392"/>
                <a:gd name="T77" fmla="*/ 461 h 881"/>
                <a:gd name="T78" fmla="*/ 1417 w 2392"/>
                <a:gd name="T79" fmla="*/ 533 h 881"/>
                <a:gd name="T80" fmla="*/ 1435 w 2392"/>
                <a:gd name="T81" fmla="*/ 617 h 881"/>
                <a:gd name="T82" fmla="*/ 1376 w 2392"/>
                <a:gd name="T83" fmla="*/ 653 h 881"/>
                <a:gd name="T84" fmla="*/ 1226 w 2392"/>
                <a:gd name="T85" fmla="*/ 701 h 881"/>
                <a:gd name="T86" fmla="*/ 1112 w 2392"/>
                <a:gd name="T87" fmla="*/ 755 h 881"/>
                <a:gd name="T88" fmla="*/ 1065 w 2392"/>
                <a:gd name="T89" fmla="*/ 809 h 881"/>
                <a:gd name="T90" fmla="*/ 1077 w 2392"/>
                <a:gd name="T91" fmla="*/ 869 h 881"/>
                <a:gd name="T92" fmla="*/ 1106 w 2392"/>
                <a:gd name="T93" fmla="*/ 881 h 881"/>
                <a:gd name="T94" fmla="*/ 1208 w 2392"/>
                <a:gd name="T95" fmla="*/ 869 h 881"/>
                <a:gd name="T96" fmla="*/ 1388 w 2392"/>
                <a:gd name="T97" fmla="*/ 857 h 881"/>
                <a:gd name="T98" fmla="*/ 1441 w 2392"/>
                <a:gd name="T99" fmla="*/ 851 h 881"/>
                <a:gd name="T100" fmla="*/ 1483 w 2392"/>
                <a:gd name="T101" fmla="*/ 833 h 881"/>
                <a:gd name="T102" fmla="*/ 1675 w 2392"/>
                <a:gd name="T103" fmla="*/ 743 h 881"/>
                <a:gd name="T104" fmla="*/ 1806 w 2392"/>
                <a:gd name="T105" fmla="*/ 689 h 881"/>
                <a:gd name="T106" fmla="*/ 1884 w 2392"/>
                <a:gd name="T107" fmla="*/ 581 h 881"/>
                <a:gd name="T108" fmla="*/ 2039 w 2392"/>
                <a:gd name="T109" fmla="*/ 389 h 881"/>
                <a:gd name="T110" fmla="*/ 2207 w 2392"/>
                <a:gd name="T111" fmla="*/ 269 h 881"/>
                <a:gd name="T112" fmla="*/ 2249 w 2392"/>
                <a:gd name="T113" fmla="*/ 239 h 881"/>
                <a:gd name="T114" fmla="*/ 2392 w 2392"/>
                <a:gd name="T115" fmla="*/ 0 h 881"/>
                <a:gd name="T116" fmla="*/ 2302 w 2392"/>
                <a:gd name="T117" fmla="*/ 36 h 8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392" h="881">
                  <a:moveTo>
                    <a:pt x="2302" y="36"/>
                  </a:moveTo>
                  <a:lnTo>
                    <a:pt x="2266" y="48"/>
                  </a:lnTo>
                  <a:lnTo>
                    <a:pt x="2231" y="54"/>
                  </a:lnTo>
                  <a:lnTo>
                    <a:pt x="2201" y="54"/>
                  </a:lnTo>
                  <a:lnTo>
                    <a:pt x="2195" y="54"/>
                  </a:lnTo>
                  <a:lnTo>
                    <a:pt x="2189" y="54"/>
                  </a:lnTo>
                  <a:lnTo>
                    <a:pt x="2189" y="54"/>
                  </a:lnTo>
                  <a:lnTo>
                    <a:pt x="2177" y="60"/>
                  </a:lnTo>
                  <a:lnTo>
                    <a:pt x="2147" y="66"/>
                  </a:lnTo>
                  <a:lnTo>
                    <a:pt x="2105" y="78"/>
                  </a:lnTo>
                  <a:lnTo>
                    <a:pt x="2057" y="89"/>
                  </a:lnTo>
                  <a:lnTo>
                    <a:pt x="2021" y="101"/>
                  </a:lnTo>
                  <a:lnTo>
                    <a:pt x="1997" y="107"/>
                  </a:lnTo>
                  <a:lnTo>
                    <a:pt x="1973" y="113"/>
                  </a:lnTo>
                  <a:lnTo>
                    <a:pt x="1956" y="119"/>
                  </a:lnTo>
                  <a:lnTo>
                    <a:pt x="1926" y="131"/>
                  </a:lnTo>
                  <a:lnTo>
                    <a:pt x="1896" y="137"/>
                  </a:lnTo>
                  <a:lnTo>
                    <a:pt x="1860" y="167"/>
                  </a:lnTo>
                  <a:lnTo>
                    <a:pt x="1842" y="191"/>
                  </a:lnTo>
                  <a:lnTo>
                    <a:pt x="1836" y="221"/>
                  </a:lnTo>
                  <a:lnTo>
                    <a:pt x="1836" y="245"/>
                  </a:lnTo>
                  <a:lnTo>
                    <a:pt x="1842" y="269"/>
                  </a:lnTo>
                  <a:lnTo>
                    <a:pt x="1842" y="293"/>
                  </a:lnTo>
                  <a:lnTo>
                    <a:pt x="1842" y="305"/>
                  </a:lnTo>
                  <a:lnTo>
                    <a:pt x="1824" y="323"/>
                  </a:lnTo>
                  <a:lnTo>
                    <a:pt x="1794" y="329"/>
                  </a:lnTo>
                  <a:lnTo>
                    <a:pt x="1758" y="317"/>
                  </a:lnTo>
                  <a:lnTo>
                    <a:pt x="1716" y="299"/>
                  </a:lnTo>
                  <a:lnTo>
                    <a:pt x="1657" y="275"/>
                  </a:lnTo>
                  <a:lnTo>
                    <a:pt x="1597" y="263"/>
                  </a:lnTo>
                  <a:lnTo>
                    <a:pt x="1543" y="257"/>
                  </a:lnTo>
                  <a:lnTo>
                    <a:pt x="1519" y="257"/>
                  </a:lnTo>
                  <a:lnTo>
                    <a:pt x="1507" y="257"/>
                  </a:lnTo>
                  <a:lnTo>
                    <a:pt x="1489" y="263"/>
                  </a:lnTo>
                  <a:lnTo>
                    <a:pt x="1459" y="275"/>
                  </a:lnTo>
                  <a:lnTo>
                    <a:pt x="1399" y="311"/>
                  </a:lnTo>
                  <a:lnTo>
                    <a:pt x="1376" y="329"/>
                  </a:lnTo>
                  <a:lnTo>
                    <a:pt x="1352" y="341"/>
                  </a:lnTo>
                  <a:lnTo>
                    <a:pt x="1334" y="353"/>
                  </a:lnTo>
                  <a:lnTo>
                    <a:pt x="1328" y="359"/>
                  </a:lnTo>
                  <a:lnTo>
                    <a:pt x="1322" y="359"/>
                  </a:lnTo>
                  <a:lnTo>
                    <a:pt x="1310" y="359"/>
                  </a:lnTo>
                  <a:lnTo>
                    <a:pt x="1286" y="365"/>
                  </a:lnTo>
                  <a:lnTo>
                    <a:pt x="1262" y="365"/>
                  </a:lnTo>
                  <a:lnTo>
                    <a:pt x="1214" y="371"/>
                  </a:lnTo>
                  <a:lnTo>
                    <a:pt x="1196" y="371"/>
                  </a:lnTo>
                  <a:lnTo>
                    <a:pt x="1178" y="365"/>
                  </a:lnTo>
                  <a:lnTo>
                    <a:pt x="1160" y="365"/>
                  </a:lnTo>
                  <a:lnTo>
                    <a:pt x="1130" y="365"/>
                  </a:lnTo>
                  <a:lnTo>
                    <a:pt x="1095" y="365"/>
                  </a:lnTo>
                  <a:lnTo>
                    <a:pt x="1053" y="371"/>
                  </a:lnTo>
                  <a:lnTo>
                    <a:pt x="1017" y="377"/>
                  </a:lnTo>
                  <a:lnTo>
                    <a:pt x="981" y="377"/>
                  </a:lnTo>
                  <a:lnTo>
                    <a:pt x="957" y="383"/>
                  </a:lnTo>
                  <a:lnTo>
                    <a:pt x="945" y="389"/>
                  </a:lnTo>
                  <a:lnTo>
                    <a:pt x="939" y="395"/>
                  </a:lnTo>
                  <a:lnTo>
                    <a:pt x="921" y="401"/>
                  </a:lnTo>
                  <a:lnTo>
                    <a:pt x="879" y="407"/>
                  </a:lnTo>
                  <a:lnTo>
                    <a:pt x="837" y="419"/>
                  </a:lnTo>
                  <a:lnTo>
                    <a:pt x="819" y="419"/>
                  </a:lnTo>
                  <a:lnTo>
                    <a:pt x="808" y="419"/>
                  </a:lnTo>
                  <a:lnTo>
                    <a:pt x="796" y="419"/>
                  </a:lnTo>
                  <a:lnTo>
                    <a:pt x="778" y="419"/>
                  </a:lnTo>
                  <a:lnTo>
                    <a:pt x="754" y="419"/>
                  </a:lnTo>
                  <a:lnTo>
                    <a:pt x="724" y="425"/>
                  </a:lnTo>
                  <a:lnTo>
                    <a:pt x="664" y="437"/>
                  </a:lnTo>
                  <a:lnTo>
                    <a:pt x="640" y="449"/>
                  </a:lnTo>
                  <a:lnTo>
                    <a:pt x="616" y="461"/>
                  </a:lnTo>
                  <a:lnTo>
                    <a:pt x="598" y="473"/>
                  </a:lnTo>
                  <a:lnTo>
                    <a:pt x="580" y="473"/>
                  </a:lnTo>
                  <a:lnTo>
                    <a:pt x="538" y="473"/>
                  </a:lnTo>
                  <a:lnTo>
                    <a:pt x="503" y="467"/>
                  </a:lnTo>
                  <a:lnTo>
                    <a:pt x="461" y="473"/>
                  </a:lnTo>
                  <a:lnTo>
                    <a:pt x="443" y="479"/>
                  </a:lnTo>
                  <a:lnTo>
                    <a:pt x="431" y="491"/>
                  </a:lnTo>
                  <a:lnTo>
                    <a:pt x="425" y="509"/>
                  </a:lnTo>
                  <a:lnTo>
                    <a:pt x="419" y="533"/>
                  </a:lnTo>
                  <a:lnTo>
                    <a:pt x="413" y="539"/>
                  </a:lnTo>
                  <a:lnTo>
                    <a:pt x="407" y="545"/>
                  </a:lnTo>
                  <a:lnTo>
                    <a:pt x="389" y="551"/>
                  </a:lnTo>
                  <a:lnTo>
                    <a:pt x="347" y="569"/>
                  </a:lnTo>
                  <a:lnTo>
                    <a:pt x="299" y="587"/>
                  </a:lnTo>
                  <a:lnTo>
                    <a:pt x="257" y="593"/>
                  </a:lnTo>
                  <a:lnTo>
                    <a:pt x="222" y="599"/>
                  </a:lnTo>
                  <a:lnTo>
                    <a:pt x="180" y="617"/>
                  </a:lnTo>
                  <a:lnTo>
                    <a:pt x="150" y="641"/>
                  </a:lnTo>
                  <a:lnTo>
                    <a:pt x="138" y="647"/>
                  </a:lnTo>
                  <a:lnTo>
                    <a:pt x="132" y="653"/>
                  </a:lnTo>
                  <a:lnTo>
                    <a:pt x="126" y="659"/>
                  </a:lnTo>
                  <a:lnTo>
                    <a:pt x="108" y="659"/>
                  </a:lnTo>
                  <a:lnTo>
                    <a:pt x="96" y="653"/>
                  </a:lnTo>
                  <a:lnTo>
                    <a:pt x="90" y="653"/>
                  </a:lnTo>
                  <a:lnTo>
                    <a:pt x="0" y="671"/>
                  </a:lnTo>
                  <a:lnTo>
                    <a:pt x="12" y="689"/>
                  </a:lnTo>
                  <a:lnTo>
                    <a:pt x="42" y="695"/>
                  </a:lnTo>
                  <a:lnTo>
                    <a:pt x="84" y="695"/>
                  </a:lnTo>
                  <a:lnTo>
                    <a:pt x="132" y="683"/>
                  </a:lnTo>
                  <a:lnTo>
                    <a:pt x="192" y="671"/>
                  </a:lnTo>
                  <a:lnTo>
                    <a:pt x="263" y="653"/>
                  </a:lnTo>
                  <a:lnTo>
                    <a:pt x="335" y="629"/>
                  </a:lnTo>
                  <a:lnTo>
                    <a:pt x="407" y="599"/>
                  </a:lnTo>
                  <a:lnTo>
                    <a:pt x="473" y="569"/>
                  </a:lnTo>
                  <a:lnTo>
                    <a:pt x="527" y="545"/>
                  </a:lnTo>
                  <a:lnTo>
                    <a:pt x="562" y="527"/>
                  </a:lnTo>
                  <a:lnTo>
                    <a:pt x="568" y="521"/>
                  </a:lnTo>
                  <a:lnTo>
                    <a:pt x="574" y="521"/>
                  </a:lnTo>
                  <a:lnTo>
                    <a:pt x="604" y="521"/>
                  </a:lnTo>
                  <a:lnTo>
                    <a:pt x="646" y="515"/>
                  </a:lnTo>
                  <a:lnTo>
                    <a:pt x="712" y="497"/>
                  </a:lnTo>
                  <a:lnTo>
                    <a:pt x="790" y="479"/>
                  </a:lnTo>
                  <a:lnTo>
                    <a:pt x="873" y="461"/>
                  </a:lnTo>
                  <a:lnTo>
                    <a:pt x="963" y="443"/>
                  </a:lnTo>
                  <a:lnTo>
                    <a:pt x="1059" y="431"/>
                  </a:lnTo>
                  <a:lnTo>
                    <a:pt x="1148" y="425"/>
                  </a:lnTo>
                  <a:lnTo>
                    <a:pt x="1178" y="425"/>
                  </a:lnTo>
                  <a:lnTo>
                    <a:pt x="1214" y="437"/>
                  </a:lnTo>
                  <a:lnTo>
                    <a:pt x="1292" y="461"/>
                  </a:lnTo>
                  <a:lnTo>
                    <a:pt x="1340" y="479"/>
                  </a:lnTo>
                  <a:lnTo>
                    <a:pt x="1382" y="503"/>
                  </a:lnTo>
                  <a:lnTo>
                    <a:pt x="1417" y="533"/>
                  </a:lnTo>
                  <a:lnTo>
                    <a:pt x="1441" y="563"/>
                  </a:lnTo>
                  <a:lnTo>
                    <a:pt x="1447" y="587"/>
                  </a:lnTo>
                  <a:lnTo>
                    <a:pt x="1435" y="617"/>
                  </a:lnTo>
                  <a:lnTo>
                    <a:pt x="1423" y="629"/>
                  </a:lnTo>
                  <a:lnTo>
                    <a:pt x="1405" y="641"/>
                  </a:lnTo>
                  <a:lnTo>
                    <a:pt x="1376" y="653"/>
                  </a:lnTo>
                  <a:lnTo>
                    <a:pt x="1346" y="665"/>
                  </a:lnTo>
                  <a:lnTo>
                    <a:pt x="1280" y="683"/>
                  </a:lnTo>
                  <a:lnTo>
                    <a:pt x="1226" y="701"/>
                  </a:lnTo>
                  <a:lnTo>
                    <a:pt x="1178" y="719"/>
                  </a:lnTo>
                  <a:lnTo>
                    <a:pt x="1142" y="743"/>
                  </a:lnTo>
                  <a:lnTo>
                    <a:pt x="1112" y="755"/>
                  </a:lnTo>
                  <a:lnTo>
                    <a:pt x="1089" y="773"/>
                  </a:lnTo>
                  <a:lnTo>
                    <a:pt x="1077" y="791"/>
                  </a:lnTo>
                  <a:lnTo>
                    <a:pt x="1065" y="809"/>
                  </a:lnTo>
                  <a:lnTo>
                    <a:pt x="1059" y="833"/>
                  </a:lnTo>
                  <a:lnTo>
                    <a:pt x="1065" y="857"/>
                  </a:lnTo>
                  <a:lnTo>
                    <a:pt x="1077" y="869"/>
                  </a:lnTo>
                  <a:lnTo>
                    <a:pt x="1083" y="875"/>
                  </a:lnTo>
                  <a:lnTo>
                    <a:pt x="1089" y="881"/>
                  </a:lnTo>
                  <a:lnTo>
                    <a:pt x="1106" y="881"/>
                  </a:lnTo>
                  <a:lnTo>
                    <a:pt x="1124" y="875"/>
                  </a:lnTo>
                  <a:lnTo>
                    <a:pt x="1148" y="875"/>
                  </a:lnTo>
                  <a:lnTo>
                    <a:pt x="1208" y="869"/>
                  </a:lnTo>
                  <a:lnTo>
                    <a:pt x="1268" y="863"/>
                  </a:lnTo>
                  <a:lnTo>
                    <a:pt x="1328" y="863"/>
                  </a:lnTo>
                  <a:lnTo>
                    <a:pt x="1388" y="857"/>
                  </a:lnTo>
                  <a:lnTo>
                    <a:pt x="1411" y="857"/>
                  </a:lnTo>
                  <a:lnTo>
                    <a:pt x="1429" y="851"/>
                  </a:lnTo>
                  <a:lnTo>
                    <a:pt x="1441" y="851"/>
                  </a:lnTo>
                  <a:lnTo>
                    <a:pt x="1447" y="851"/>
                  </a:lnTo>
                  <a:lnTo>
                    <a:pt x="1459" y="845"/>
                  </a:lnTo>
                  <a:lnTo>
                    <a:pt x="1483" y="833"/>
                  </a:lnTo>
                  <a:lnTo>
                    <a:pt x="1525" y="815"/>
                  </a:lnTo>
                  <a:lnTo>
                    <a:pt x="1573" y="791"/>
                  </a:lnTo>
                  <a:lnTo>
                    <a:pt x="1675" y="743"/>
                  </a:lnTo>
                  <a:lnTo>
                    <a:pt x="1716" y="725"/>
                  </a:lnTo>
                  <a:lnTo>
                    <a:pt x="1752" y="713"/>
                  </a:lnTo>
                  <a:lnTo>
                    <a:pt x="1806" y="689"/>
                  </a:lnTo>
                  <a:lnTo>
                    <a:pt x="1842" y="653"/>
                  </a:lnTo>
                  <a:lnTo>
                    <a:pt x="1866" y="611"/>
                  </a:lnTo>
                  <a:lnTo>
                    <a:pt x="1884" y="581"/>
                  </a:lnTo>
                  <a:lnTo>
                    <a:pt x="1926" y="515"/>
                  </a:lnTo>
                  <a:lnTo>
                    <a:pt x="1979" y="449"/>
                  </a:lnTo>
                  <a:lnTo>
                    <a:pt x="2039" y="389"/>
                  </a:lnTo>
                  <a:lnTo>
                    <a:pt x="2105" y="341"/>
                  </a:lnTo>
                  <a:lnTo>
                    <a:pt x="2159" y="299"/>
                  </a:lnTo>
                  <a:lnTo>
                    <a:pt x="2207" y="269"/>
                  </a:lnTo>
                  <a:lnTo>
                    <a:pt x="2237" y="245"/>
                  </a:lnTo>
                  <a:lnTo>
                    <a:pt x="2249" y="239"/>
                  </a:lnTo>
                  <a:lnTo>
                    <a:pt x="2249" y="239"/>
                  </a:lnTo>
                  <a:lnTo>
                    <a:pt x="2392" y="167"/>
                  </a:lnTo>
                  <a:lnTo>
                    <a:pt x="2392" y="60"/>
                  </a:lnTo>
                  <a:lnTo>
                    <a:pt x="2392" y="0"/>
                  </a:lnTo>
                  <a:lnTo>
                    <a:pt x="2344" y="18"/>
                  </a:lnTo>
                  <a:lnTo>
                    <a:pt x="2302" y="36"/>
                  </a:lnTo>
                  <a:lnTo>
                    <a:pt x="2302" y="3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6732" name="Freeform 12"/>
            <p:cNvSpPr>
              <a:spLocks/>
            </p:cNvSpPr>
            <p:nvPr userDrawn="1"/>
          </p:nvSpPr>
          <p:spPr bwMode="hidden">
            <a:xfrm>
              <a:off x="3839" y="1854"/>
              <a:ext cx="577" cy="258"/>
            </a:xfrm>
            <a:custGeom>
              <a:avLst/>
              <a:gdLst>
                <a:gd name="T0" fmla="*/ 30 w 550"/>
                <a:gd name="T1" fmla="*/ 245 h 257"/>
                <a:gd name="T2" fmla="*/ 18 w 550"/>
                <a:gd name="T3" fmla="*/ 251 h 257"/>
                <a:gd name="T4" fmla="*/ 6 w 550"/>
                <a:gd name="T5" fmla="*/ 257 h 257"/>
                <a:gd name="T6" fmla="*/ 0 w 550"/>
                <a:gd name="T7" fmla="*/ 257 h 257"/>
                <a:gd name="T8" fmla="*/ 305 w 550"/>
                <a:gd name="T9" fmla="*/ 113 h 257"/>
                <a:gd name="T10" fmla="*/ 520 w 550"/>
                <a:gd name="T11" fmla="*/ 0 h 257"/>
                <a:gd name="T12" fmla="*/ 526 w 550"/>
                <a:gd name="T13" fmla="*/ 6 h 257"/>
                <a:gd name="T14" fmla="*/ 544 w 550"/>
                <a:gd name="T15" fmla="*/ 18 h 257"/>
                <a:gd name="T16" fmla="*/ 550 w 550"/>
                <a:gd name="T17" fmla="*/ 24 h 257"/>
                <a:gd name="T18" fmla="*/ 550 w 550"/>
                <a:gd name="T19" fmla="*/ 36 h 257"/>
                <a:gd name="T20" fmla="*/ 544 w 550"/>
                <a:gd name="T21" fmla="*/ 42 h 257"/>
                <a:gd name="T22" fmla="*/ 526 w 550"/>
                <a:gd name="T23" fmla="*/ 54 h 257"/>
                <a:gd name="T24" fmla="*/ 514 w 550"/>
                <a:gd name="T25" fmla="*/ 60 h 257"/>
                <a:gd name="T26" fmla="*/ 502 w 550"/>
                <a:gd name="T27" fmla="*/ 66 h 257"/>
                <a:gd name="T28" fmla="*/ 448 w 550"/>
                <a:gd name="T29" fmla="*/ 84 h 257"/>
                <a:gd name="T30" fmla="*/ 382 w 550"/>
                <a:gd name="T31" fmla="*/ 113 h 257"/>
                <a:gd name="T32" fmla="*/ 305 w 550"/>
                <a:gd name="T33" fmla="*/ 143 h 257"/>
                <a:gd name="T34" fmla="*/ 227 w 550"/>
                <a:gd name="T35" fmla="*/ 173 h 257"/>
                <a:gd name="T36" fmla="*/ 149 w 550"/>
                <a:gd name="T37" fmla="*/ 203 h 257"/>
                <a:gd name="T38" fmla="*/ 83 w 550"/>
                <a:gd name="T39" fmla="*/ 227 h 257"/>
                <a:gd name="T40" fmla="*/ 30 w 550"/>
                <a:gd name="T41" fmla="*/ 245 h 257"/>
                <a:gd name="T42" fmla="*/ 30 w 550"/>
                <a:gd name="T43" fmla="*/ 245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50" h="257">
                  <a:moveTo>
                    <a:pt x="30" y="245"/>
                  </a:moveTo>
                  <a:lnTo>
                    <a:pt x="18" y="251"/>
                  </a:lnTo>
                  <a:lnTo>
                    <a:pt x="6" y="257"/>
                  </a:lnTo>
                  <a:lnTo>
                    <a:pt x="0" y="257"/>
                  </a:lnTo>
                  <a:lnTo>
                    <a:pt x="305" y="113"/>
                  </a:lnTo>
                  <a:lnTo>
                    <a:pt x="520" y="0"/>
                  </a:lnTo>
                  <a:lnTo>
                    <a:pt x="526" y="6"/>
                  </a:lnTo>
                  <a:lnTo>
                    <a:pt x="544" y="18"/>
                  </a:lnTo>
                  <a:lnTo>
                    <a:pt x="550" y="24"/>
                  </a:lnTo>
                  <a:lnTo>
                    <a:pt x="550" y="36"/>
                  </a:lnTo>
                  <a:lnTo>
                    <a:pt x="544" y="42"/>
                  </a:lnTo>
                  <a:lnTo>
                    <a:pt x="526" y="54"/>
                  </a:lnTo>
                  <a:lnTo>
                    <a:pt x="514" y="60"/>
                  </a:lnTo>
                  <a:lnTo>
                    <a:pt x="502" y="66"/>
                  </a:lnTo>
                  <a:lnTo>
                    <a:pt x="448" y="84"/>
                  </a:lnTo>
                  <a:lnTo>
                    <a:pt x="382" y="113"/>
                  </a:lnTo>
                  <a:lnTo>
                    <a:pt x="305" y="143"/>
                  </a:lnTo>
                  <a:lnTo>
                    <a:pt x="227" y="173"/>
                  </a:lnTo>
                  <a:lnTo>
                    <a:pt x="149" y="203"/>
                  </a:lnTo>
                  <a:lnTo>
                    <a:pt x="83" y="227"/>
                  </a:lnTo>
                  <a:lnTo>
                    <a:pt x="30" y="245"/>
                  </a:lnTo>
                  <a:lnTo>
                    <a:pt x="30" y="24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6733" name="Freeform 13"/>
            <p:cNvSpPr>
              <a:spLocks/>
            </p:cNvSpPr>
            <p:nvPr userDrawn="1"/>
          </p:nvSpPr>
          <p:spPr bwMode="hidden">
            <a:xfrm>
              <a:off x="5327" y="1642"/>
              <a:ext cx="5" cy="1"/>
            </a:xfrm>
            <a:custGeom>
              <a:avLst/>
              <a:gdLst>
                <a:gd name="T0" fmla="*/ 0 w 5"/>
                <a:gd name="T1" fmla="*/ 5 w 5"/>
                <a:gd name="T2" fmla="*/ 0 w 5"/>
                <a:gd name="T3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D1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6734" name="Freeform 14"/>
            <p:cNvSpPr>
              <a:spLocks/>
            </p:cNvSpPr>
            <p:nvPr userDrawn="1"/>
          </p:nvSpPr>
          <p:spPr bwMode="hidden">
            <a:xfrm>
              <a:off x="3839" y="1728"/>
              <a:ext cx="716" cy="383"/>
            </a:xfrm>
            <a:custGeom>
              <a:avLst/>
              <a:gdLst>
                <a:gd name="T0" fmla="*/ 659 w 716"/>
                <a:gd name="T1" fmla="*/ 6 h 383"/>
                <a:gd name="T2" fmla="*/ 588 w 716"/>
                <a:gd name="T3" fmla="*/ 42 h 383"/>
                <a:gd name="T4" fmla="*/ 515 w 716"/>
                <a:gd name="T5" fmla="*/ 84 h 383"/>
                <a:gd name="T6" fmla="*/ 509 w 716"/>
                <a:gd name="T7" fmla="*/ 90 h 383"/>
                <a:gd name="T8" fmla="*/ 485 w 716"/>
                <a:gd name="T9" fmla="*/ 102 h 383"/>
                <a:gd name="T10" fmla="*/ 455 w 716"/>
                <a:gd name="T11" fmla="*/ 120 h 383"/>
                <a:gd name="T12" fmla="*/ 425 w 716"/>
                <a:gd name="T13" fmla="*/ 138 h 383"/>
                <a:gd name="T14" fmla="*/ 371 w 716"/>
                <a:gd name="T15" fmla="*/ 168 h 383"/>
                <a:gd name="T16" fmla="*/ 306 w 716"/>
                <a:gd name="T17" fmla="*/ 198 h 383"/>
                <a:gd name="T18" fmla="*/ 186 w 716"/>
                <a:gd name="T19" fmla="*/ 251 h 383"/>
                <a:gd name="T20" fmla="*/ 131 w 716"/>
                <a:gd name="T21" fmla="*/ 269 h 383"/>
                <a:gd name="T22" fmla="*/ 89 w 716"/>
                <a:gd name="T23" fmla="*/ 287 h 383"/>
                <a:gd name="T24" fmla="*/ 53 w 716"/>
                <a:gd name="T25" fmla="*/ 305 h 383"/>
                <a:gd name="T26" fmla="*/ 36 w 716"/>
                <a:gd name="T27" fmla="*/ 311 h 383"/>
                <a:gd name="T28" fmla="*/ 12 w 716"/>
                <a:gd name="T29" fmla="*/ 329 h 383"/>
                <a:gd name="T30" fmla="*/ 0 w 716"/>
                <a:gd name="T31" fmla="*/ 353 h 383"/>
                <a:gd name="T32" fmla="*/ 0 w 716"/>
                <a:gd name="T33" fmla="*/ 371 h 383"/>
                <a:gd name="T34" fmla="*/ 0 w 716"/>
                <a:gd name="T35" fmla="*/ 383 h 383"/>
                <a:gd name="T36" fmla="*/ 0 w 716"/>
                <a:gd name="T37" fmla="*/ 383 h 383"/>
                <a:gd name="T38" fmla="*/ 12 w 716"/>
                <a:gd name="T39" fmla="*/ 371 h 383"/>
                <a:gd name="T40" fmla="*/ 30 w 716"/>
                <a:gd name="T41" fmla="*/ 353 h 383"/>
                <a:gd name="T42" fmla="*/ 53 w 716"/>
                <a:gd name="T43" fmla="*/ 335 h 383"/>
                <a:gd name="T44" fmla="*/ 77 w 716"/>
                <a:gd name="T45" fmla="*/ 317 h 383"/>
                <a:gd name="T46" fmla="*/ 101 w 716"/>
                <a:gd name="T47" fmla="*/ 311 h 383"/>
                <a:gd name="T48" fmla="*/ 131 w 716"/>
                <a:gd name="T49" fmla="*/ 299 h 383"/>
                <a:gd name="T50" fmla="*/ 204 w 716"/>
                <a:gd name="T51" fmla="*/ 269 h 383"/>
                <a:gd name="T52" fmla="*/ 240 w 716"/>
                <a:gd name="T53" fmla="*/ 251 h 383"/>
                <a:gd name="T54" fmla="*/ 270 w 716"/>
                <a:gd name="T55" fmla="*/ 239 h 383"/>
                <a:gd name="T56" fmla="*/ 294 w 716"/>
                <a:gd name="T57" fmla="*/ 228 h 383"/>
                <a:gd name="T58" fmla="*/ 312 w 716"/>
                <a:gd name="T59" fmla="*/ 222 h 383"/>
                <a:gd name="T60" fmla="*/ 330 w 716"/>
                <a:gd name="T61" fmla="*/ 210 h 383"/>
                <a:gd name="T62" fmla="*/ 365 w 716"/>
                <a:gd name="T63" fmla="*/ 186 h 383"/>
                <a:gd name="T64" fmla="*/ 419 w 716"/>
                <a:gd name="T65" fmla="*/ 156 h 383"/>
                <a:gd name="T66" fmla="*/ 473 w 716"/>
                <a:gd name="T67" fmla="*/ 120 h 383"/>
                <a:gd name="T68" fmla="*/ 527 w 716"/>
                <a:gd name="T69" fmla="*/ 90 h 383"/>
                <a:gd name="T70" fmla="*/ 576 w 716"/>
                <a:gd name="T71" fmla="*/ 60 h 383"/>
                <a:gd name="T72" fmla="*/ 612 w 716"/>
                <a:gd name="T73" fmla="*/ 42 h 383"/>
                <a:gd name="T74" fmla="*/ 629 w 716"/>
                <a:gd name="T75" fmla="*/ 36 h 383"/>
                <a:gd name="T76" fmla="*/ 647 w 716"/>
                <a:gd name="T77" fmla="*/ 30 h 383"/>
                <a:gd name="T78" fmla="*/ 677 w 716"/>
                <a:gd name="T79" fmla="*/ 18 h 383"/>
                <a:gd name="T80" fmla="*/ 701 w 716"/>
                <a:gd name="T81" fmla="*/ 6 h 383"/>
                <a:gd name="T82" fmla="*/ 713 w 716"/>
                <a:gd name="T83" fmla="*/ 0 h 383"/>
                <a:gd name="T84" fmla="*/ 713 w 716"/>
                <a:gd name="T85" fmla="*/ 0 h 383"/>
                <a:gd name="T86" fmla="*/ 659 w 716"/>
                <a:gd name="T87" fmla="*/ 6 h 383"/>
                <a:gd name="T88" fmla="*/ 716 w 716"/>
                <a:gd name="T89" fmla="*/ 63 h 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716" h="383">
                  <a:moveTo>
                    <a:pt x="659" y="6"/>
                  </a:moveTo>
                  <a:lnTo>
                    <a:pt x="588" y="42"/>
                  </a:lnTo>
                  <a:lnTo>
                    <a:pt x="515" y="84"/>
                  </a:lnTo>
                  <a:lnTo>
                    <a:pt x="509" y="90"/>
                  </a:lnTo>
                  <a:lnTo>
                    <a:pt x="485" y="102"/>
                  </a:lnTo>
                  <a:lnTo>
                    <a:pt x="455" y="120"/>
                  </a:lnTo>
                  <a:lnTo>
                    <a:pt x="425" y="138"/>
                  </a:lnTo>
                  <a:lnTo>
                    <a:pt x="371" y="168"/>
                  </a:lnTo>
                  <a:lnTo>
                    <a:pt x="306" y="198"/>
                  </a:lnTo>
                  <a:lnTo>
                    <a:pt x="186" y="251"/>
                  </a:lnTo>
                  <a:lnTo>
                    <a:pt x="131" y="269"/>
                  </a:lnTo>
                  <a:lnTo>
                    <a:pt x="89" y="287"/>
                  </a:lnTo>
                  <a:lnTo>
                    <a:pt x="53" y="305"/>
                  </a:lnTo>
                  <a:lnTo>
                    <a:pt x="36" y="311"/>
                  </a:lnTo>
                  <a:lnTo>
                    <a:pt x="12" y="329"/>
                  </a:lnTo>
                  <a:lnTo>
                    <a:pt x="0" y="353"/>
                  </a:lnTo>
                  <a:lnTo>
                    <a:pt x="0" y="371"/>
                  </a:lnTo>
                  <a:lnTo>
                    <a:pt x="0" y="383"/>
                  </a:lnTo>
                  <a:lnTo>
                    <a:pt x="0" y="383"/>
                  </a:lnTo>
                  <a:lnTo>
                    <a:pt x="12" y="371"/>
                  </a:lnTo>
                  <a:lnTo>
                    <a:pt x="30" y="353"/>
                  </a:lnTo>
                  <a:lnTo>
                    <a:pt x="53" y="335"/>
                  </a:lnTo>
                  <a:lnTo>
                    <a:pt x="77" y="317"/>
                  </a:lnTo>
                  <a:lnTo>
                    <a:pt x="101" y="311"/>
                  </a:lnTo>
                  <a:lnTo>
                    <a:pt x="131" y="299"/>
                  </a:lnTo>
                  <a:lnTo>
                    <a:pt x="204" y="269"/>
                  </a:lnTo>
                  <a:lnTo>
                    <a:pt x="240" y="251"/>
                  </a:lnTo>
                  <a:lnTo>
                    <a:pt x="270" y="239"/>
                  </a:lnTo>
                  <a:lnTo>
                    <a:pt x="294" y="228"/>
                  </a:lnTo>
                  <a:lnTo>
                    <a:pt x="312" y="222"/>
                  </a:lnTo>
                  <a:lnTo>
                    <a:pt x="330" y="210"/>
                  </a:lnTo>
                  <a:lnTo>
                    <a:pt x="365" y="186"/>
                  </a:lnTo>
                  <a:lnTo>
                    <a:pt x="419" y="156"/>
                  </a:lnTo>
                  <a:lnTo>
                    <a:pt x="473" y="120"/>
                  </a:lnTo>
                  <a:lnTo>
                    <a:pt x="527" y="90"/>
                  </a:lnTo>
                  <a:lnTo>
                    <a:pt x="576" y="60"/>
                  </a:lnTo>
                  <a:lnTo>
                    <a:pt x="612" y="42"/>
                  </a:lnTo>
                  <a:lnTo>
                    <a:pt x="629" y="36"/>
                  </a:lnTo>
                  <a:lnTo>
                    <a:pt x="647" y="30"/>
                  </a:lnTo>
                  <a:lnTo>
                    <a:pt x="677" y="18"/>
                  </a:lnTo>
                  <a:lnTo>
                    <a:pt x="701" y="6"/>
                  </a:lnTo>
                  <a:lnTo>
                    <a:pt x="713" y="0"/>
                  </a:lnTo>
                  <a:lnTo>
                    <a:pt x="713" y="0"/>
                  </a:lnTo>
                  <a:lnTo>
                    <a:pt x="659" y="6"/>
                  </a:lnTo>
                  <a:lnTo>
                    <a:pt x="716" y="63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6735" name="Freeform 15"/>
            <p:cNvSpPr>
              <a:spLocks/>
            </p:cNvSpPr>
            <p:nvPr userDrawn="1"/>
          </p:nvSpPr>
          <p:spPr bwMode="hidden">
            <a:xfrm>
              <a:off x="3453" y="2271"/>
              <a:ext cx="318" cy="225"/>
            </a:xfrm>
            <a:custGeom>
              <a:avLst/>
              <a:gdLst>
                <a:gd name="T0" fmla="*/ 6 w 318"/>
                <a:gd name="T1" fmla="*/ 225 h 225"/>
                <a:gd name="T2" fmla="*/ 0 w 318"/>
                <a:gd name="T3" fmla="*/ 195 h 225"/>
                <a:gd name="T4" fmla="*/ 315 w 318"/>
                <a:gd name="T5" fmla="*/ 0 h 225"/>
                <a:gd name="T6" fmla="*/ 303 w 318"/>
                <a:gd name="T7" fmla="*/ 27 h 225"/>
                <a:gd name="T8" fmla="*/ 318 w 318"/>
                <a:gd name="T9" fmla="*/ 42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8" h="225">
                  <a:moveTo>
                    <a:pt x="6" y="225"/>
                  </a:moveTo>
                  <a:lnTo>
                    <a:pt x="0" y="195"/>
                  </a:lnTo>
                  <a:lnTo>
                    <a:pt x="315" y="0"/>
                  </a:lnTo>
                  <a:lnTo>
                    <a:pt x="303" y="27"/>
                  </a:lnTo>
                  <a:lnTo>
                    <a:pt x="318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6736" name="Freeform 16"/>
            <p:cNvSpPr>
              <a:spLocks/>
            </p:cNvSpPr>
            <p:nvPr userDrawn="1"/>
          </p:nvSpPr>
          <p:spPr bwMode="hidden">
            <a:xfrm>
              <a:off x="0" y="2658"/>
              <a:ext cx="2595" cy="933"/>
            </a:xfrm>
            <a:custGeom>
              <a:avLst/>
              <a:gdLst>
                <a:gd name="T0" fmla="*/ 1050 w 2595"/>
                <a:gd name="T1" fmla="*/ 657 h 933"/>
                <a:gd name="T2" fmla="*/ 1581 w 2595"/>
                <a:gd name="T3" fmla="*/ 690 h 933"/>
                <a:gd name="T4" fmla="*/ 1671 w 2595"/>
                <a:gd name="T5" fmla="*/ 723 h 933"/>
                <a:gd name="T6" fmla="*/ 1176 w 2595"/>
                <a:gd name="T7" fmla="*/ 621 h 933"/>
                <a:gd name="T8" fmla="*/ 1854 w 2595"/>
                <a:gd name="T9" fmla="*/ 567 h 933"/>
                <a:gd name="T10" fmla="*/ 1869 w 2595"/>
                <a:gd name="T11" fmla="*/ 612 h 933"/>
                <a:gd name="T12" fmla="*/ 2103 w 2595"/>
                <a:gd name="T13" fmla="*/ 861 h 933"/>
                <a:gd name="T14" fmla="*/ 1883 w 2595"/>
                <a:gd name="T15" fmla="*/ 520 h 933"/>
                <a:gd name="T16" fmla="*/ 1842 w 2595"/>
                <a:gd name="T17" fmla="*/ 490 h 933"/>
                <a:gd name="T18" fmla="*/ 1770 w 2595"/>
                <a:gd name="T19" fmla="*/ 466 h 933"/>
                <a:gd name="T20" fmla="*/ 1740 w 2595"/>
                <a:gd name="T21" fmla="*/ 448 h 933"/>
                <a:gd name="T22" fmla="*/ 1758 w 2595"/>
                <a:gd name="T23" fmla="*/ 436 h 933"/>
                <a:gd name="T24" fmla="*/ 1830 w 2595"/>
                <a:gd name="T25" fmla="*/ 430 h 933"/>
                <a:gd name="T26" fmla="*/ 1877 w 2595"/>
                <a:gd name="T27" fmla="*/ 424 h 933"/>
                <a:gd name="T28" fmla="*/ 1955 w 2595"/>
                <a:gd name="T29" fmla="*/ 394 h 933"/>
                <a:gd name="T30" fmla="*/ 2052 w 2595"/>
                <a:gd name="T31" fmla="*/ 396 h 933"/>
                <a:gd name="T32" fmla="*/ 2253 w 2595"/>
                <a:gd name="T33" fmla="*/ 732 h 933"/>
                <a:gd name="T34" fmla="*/ 2415 w 2595"/>
                <a:gd name="T35" fmla="*/ 933 h 933"/>
                <a:gd name="T36" fmla="*/ 2397 w 2595"/>
                <a:gd name="T37" fmla="*/ 828 h 933"/>
                <a:gd name="T38" fmla="*/ 2088 w 2595"/>
                <a:gd name="T39" fmla="*/ 400 h 933"/>
                <a:gd name="T40" fmla="*/ 2046 w 2595"/>
                <a:gd name="T41" fmla="*/ 346 h 933"/>
                <a:gd name="T42" fmla="*/ 1997 w 2595"/>
                <a:gd name="T43" fmla="*/ 304 h 933"/>
                <a:gd name="T44" fmla="*/ 1967 w 2595"/>
                <a:gd name="T45" fmla="*/ 286 h 933"/>
                <a:gd name="T46" fmla="*/ 1973 w 2595"/>
                <a:gd name="T47" fmla="*/ 286 h 933"/>
                <a:gd name="T48" fmla="*/ 2009 w 2595"/>
                <a:gd name="T49" fmla="*/ 286 h 933"/>
                <a:gd name="T50" fmla="*/ 2082 w 2595"/>
                <a:gd name="T51" fmla="*/ 322 h 933"/>
                <a:gd name="T52" fmla="*/ 2199 w 2595"/>
                <a:gd name="T53" fmla="*/ 384 h 933"/>
                <a:gd name="T54" fmla="*/ 2394 w 2595"/>
                <a:gd name="T55" fmla="*/ 448 h 933"/>
                <a:gd name="T56" fmla="*/ 2595 w 2595"/>
                <a:gd name="T57" fmla="*/ 516 h 933"/>
                <a:gd name="T58" fmla="*/ 2388 w 2595"/>
                <a:gd name="T59" fmla="*/ 424 h 933"/>
                <a:gd name="T60" fmla="*/ 2219 w 2595"/>
                <a:gd name="T61" fmla="*/ 340 h 933"/>
                <a:gd name="T62" fmla="*/ 2052 w 2595"/>
                <a:gd name="T63" fmla="*/ 280 h 933"/>
                <a:gd name="T64" fmla="*/ 1955 w 2595"/>
                <a:gd name="T65" fmla="*/ 262 h 933"/>
                <a:gd name="T66" fmla="*/ 1877 w 2595"/>
                <a:gd name="T67" fmla="*/ 274 h 933"/>
                <a:gd name="T68" fmla="*/ 1752 w 2595"/>
                <a:gd name="T69" fmla="*/ 274 h 933"/>
                <a:gd name="T70" fmla="*/ 1661 w 2595"/>
                <a:gd name="T71" fmla="*/ 292 h 933"/>
                <a:gd name="T72" fmla="*/ 1607 w 2595"/>
                <a:gd name="T73" fmla="*/ 316 h 933"/>
                <a:gd name="T74" fmla="*/ 1589 w 2595"/>
                <a:gd name="T75" fmla="*/ 322 h 933"/>
                <a:gd name="T76" fmla="*/ 1409 w 2595"/>
                <a:gd name="T77" fmla="*/ 358 h 933"/>
                <a:gd name="T78" fmla="*/ 1152 w 2595"/>
                <a:gd name="T79" fmla="*/ 442 h 933"/>
                <a:gd name="T80" fmla="*/ 966 w 2595"/>
                <a:gd name="T81" fmla="*/ 460 h 933"/>
                <a:gd name="T82" fmla="*/ 870 w 2595"/>
                <a:gd name="T83" fmla="*/ 442 h 933"/>
                <a:gd name="T84" fmla="*/ 828 w 2595"/>
                <a:gd name="T85" fmla="*/ 430 h 933"/>
                <a:gd name="T86" fmla="*/ 743 w 2595"/>
                <a:gd name="T87" fmla="*/ 388 h 933"/>
                <a:gd name="T88" fmla="*/ 636 w 2595"/>
                <a:gd name="T89" fmla="*/ 334 h 933"/>
                <a:gd name="T90" fmla="*/ 467 w 2595"/>
                <a:gd name="T91" fmla="*/ 256 h 933"/>
                <a:gd name="T92" fmla="*/ 0 w 2595"/>
                <a:gd name="T93" fmla="*/ 0 h 933"/>
                <a:gd name="T94" fmla="*/ 585 w 2595"/>
                <a:gd name="T95" fmla="*/ 390 h 933"/>
                <a:gd name="T96" fmla="*/ 849 w 2595"/>
                <a:gd name="T97" fmla="*/ 543 h 933"/>
                <a:gd name="T98" fmla="*/ 897 w 2595"/>
                <a:gd name="T99" fmla="*/ 621 h 9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595" h="933">
                  <a:moveTo>
                    <a:pt x="981" y="675"/>
                  </a:moveTo>
                  <a:lnTo>
                    <a:pt x="1050" y="657"/>
                  </a:lnTo>
                  <a:lnTo>
                    <a:pt x="1143" y="651"/>
                  </a:lnTo>
                  <a:lnTo>
                    <a:pt x="1581" y="690"/>
                  </a:lnTo>
                  <a:lnTo>
                    <a:pt x="1623" y="738"/>
                  </a:lnTo>
                  <a:lnTo>
                    <a:pt x="1671" y="723"/>
                  </a:lnTo>
                  <a:lnTo>
                    <a:pt x="1656" y="675"/>
                  </a:lnTo>
                  <a:lnTo>
                    <a:pt x="1176" y="621"/>
                  </a:lnTo>
                  <a:lnTo>
                    <a:pt x="1797" y="534"/>
                  </a:lnTo>
                  <a:lnTo>
                    <a:pt x="1854" y="567"/>
                  </a:lnTo>
                  <a:lnTo>
                    <a:pt x="1881" y="585"/>
                  </a:lnTo>
                  <a:lnTo>
                    <a:pt x="1869" y="612"/>
                  </a:lnTo>
                  <a:lnTo>
                    <a:pt x="1995" y="852"/>
                  </a:lnTo>
                  <a:lnTo>
                    <a:pt x="2103" y="861"/>
                  </a:lnTo>
                  <a:lnTo>
                    <a:pt x="1889" y="538"/>
                  </a:lnTo>
                  <a:lnTo>
                    <a:pt x="1883" y="520"/>
                  </a:lnTo>
                  <a:lnTo>
                    <a:pt x="1872" y="508"/>
                  </a:lnTo>
                  <a:lnTo>
                    <a:pt x="1842" y="490"/>
                  </a:lnTo>
                  <a:lnTo>
                    <a:pt x="1806" y="478"/>
                  </a:lnTo>
                  <a:lnTo>
                    <a:pt x="1770" y="466"/>
                  </a:lnTo>
                  <a:lnTo>
                    <a:pt x="1752" y="454"/>
                  </a:lnTo>
                  <a:lnTo>
                    <a:pt x="1740" y="448"/>
                  </a:lnTo>
                  <a:lnTo>
                    <a:pt x="1746" y="436"/>
                  </a:lnTo>
                  <a:lnTo>
                    <a:pt x="1758" y="436"/>
                  </a:lnTo>
                  <a:lnTo>
                    <a:pt x="1782" y="430"/>
                  </a:lnTo>
                  <a:lnTo>
                    <a:pt x="1830" y="430"/>
                  </a:lnTo>
                  <a:lnTo>
                    <a:pt x="1854" y="430"/>
                  </a:lnTo>
                  <a:lnTo>
                    <a:pt x="1877" y="424"/>
                  </a:lnTo>
                  <a:lnTo>
                    <a:pt x="1925" y="400"/>
                  </a:lnTo>
                  <a:lnTo>
                    <a:pt x="1955" y="394"/>
                  </a:lnTo>
                  <a:lnTo>
                    <a:pt x="1979" y="394"/>
                  </a:lnTo>
                  <a:lnTo>
                    <a:pt x="2052" y="396"/>
                  </a:lnTo>
                  <a:lnTo>
                    <a:pt x="2046" y="456"/>
                  </a:lnTo>
                  <a:lnTo>
                    <a:pt x="2253" y="732"/>
                  </a:lnTo>
                  <a:lnTo>
                    <a:pt x="2334" y="816"/>
                  </a:lnTo>
                  <a:lnTo>
                    <a:pt x="2415" y="933"/>
                  </a:lnTo>
                  <a:lnTo>
                    <a:pt x="2430" y="909"/>
                  </a:lnTo>
                  <a:lnTo>
                    <a:pt x="2397" y="828"/>
                  </a:lnTo>
                  <a:lnTo>
                    <a:pt x="2094" y="412"/>
                  </a:lnTo>
                  <a:lnTo>
                    <a:pt x="2088" y="400"/>
                  </a:lnTo>
                  <a:lnTo>
                    <a:pt x="2076" y="376"/>
                  </a:lnTo>
                  <a:lnTo>
                    <a:pt x="2046" y="346"/>
                  </a:lnTo>
                  <a:lnTo>
                    <a:pt x="2015" y="322"/>
                  </a:lnTo>
                  <a:lnTo>
                    <a:pt x="1997" y="304"/>
                  </a:lnTo>
                  <a:lnTo>
                    <a:pt x="1979" y="292"/>
                  </a:lnTo>
                  <a:lnTo>
                    <a:pt x="1967" y="286"/>
                  </a:lnTo>
                  <a:lnTo>
                    <a:pt x="1967" y="286"/>
                  </a:lnTo>
                  <a:lnTo>
                    <a:pt x="1973" y="286"/>
                  </a:lnTo>
                  <a:lnTo>
                    <a:pt x="1985" y="286"/>
                  </a:lnTo>
                  <a:lnTo>
                    <a:pt x="2009" y="286"/>
                  </a:lnTo>
                  <a:lnTo>
                    <a:pt x="2040" y="298"/>
                  </a:lnTo>
                  <a:lnTo>
                    <a:pt x="2082" y="322"/>
                  </a:lnTo>
                  <a:lnTo>
                    <a:pt x="2124" y="348"/>
                  </a:lnTo>
                  <a:lnTo>
                    <a:pt x="2199" y="384"/>
                  </a:lnTo>
                  <a:lnTo>
                    <a:pt x="2325" y="426"/>
                  </a:lnTo>
                  <a:lnTo>
                    <a:pt x="2394" y="448"/>
                  </a:lnTo>
                  <a:lnTo>
                    <a:pt x="2523" y="522"/>
                  </a:lnTo>
                  <a:lnTo>
                    <a:pt x="2595" y="516"/>
                  </a:lnTo>
                  <a:lnTo>
                    <a:pt x="2442" y="454"/>
                  </a:lnTo>
                  <a:lnTo>
                    <a:pt x="2388" y="424"/>
                  </a:lnTo>
                  <a:lnTo>
                    <a:pt x="2327" y="388"/>
                  </a:lnTo>
                  <a:lnTo>
                    <a:pt x="2219" y="340"/>
                  </a:lnTo>
                  <a:lnTo>
                    <a:pt x="2106" y="292"/>
                  </a:lnTo>
                  <a:lnTo>
                    <a:pt x="2052" y="280"/>
                  </a:lnTo>
                  <a:lnTo>
                    <a:pt x="2003" y="268"/>
                  </a:lnTo>
                  <a:lnTo>
                    <a:pt x="1955" y="262"/>
                  </a:lnTo>
                  <a:lnTo>
                    <a:pt x="1919" y="268"/>
                  </a:lnTo>
                  <a:lnTo>
                    <a:pt x="1877" y="274"/>
                  </a:lnTo>
                  <a:lnTo>
                    <a:pt x="1812" y="274"/>
                  </a:lnTo>
                  <a:lnTo>
                    <a:pt x="1752" y="274"/>
                  </a:lnTo>
                  <a:lnTo>
                    <a:pt x="1703" y="286"/>
                  </a:lnTo>
                  <a:lnTo>
                    <a:pt x="1661" y="292"/>
                  </a:lnTo>
                  <a:lnTo>
                    <a:pt x="1631" y="304"/>
                  </a:lnTo>
                  <a:lnTo>
                    <a:pt x="1607" y="316"/>
                  </a:lnTo>
                  <a:lnTo>
                    <a:pt x="1595" y="322"/>
                  </a:lnTo>
                  <a:lnTo>
                    <a:pt x="1589" y="322"/>
                  </a:lnTo>
                  <a:lnTo>
                    <a:pt x="1500" y="334"/>
                  </a:lnTo>
                  <a:lnTo>
                    <a:pt x="1409" y="358"/>
                  </a:lnTo>
                  <a:lnTo>
                    <a:pt x="1236" y="418"/>
                  </a:lnTo>
                  <a:lnTo>
                    <a:pt x="1152" y="442"/>
                  </a:lnTo>
                  <a:lnTo>
                    <a:pt x="1061" y="460"/>
                  </a:lnTo>
                  <a:lnTo>
                    <a:pt x="966" y="460"/>
                  </a:lnTo>
                  <a:lnTo>
                    <a:pt x="918" y="454"/>
                  </a:lnTo>
                  <a:lnTo>
                    <a:pt x="870" y="442"/>
                  </a:lnTo>
                  <a:lnTo>
                    <a:pt x="858" y="436"/>
                  </a:lnTo>
                  <a:lnTo>
                    <a:pt x="828" y="430"/>
                  </a:lnTo>
                  <a:lnTo>
                    <a:pt x="791" y="412"/>
                  </a:lnTo>
                  <a:lnTo>
                    <a:pt x="743" y="388"/>
                  </a:lnTo>
                  <a:lnTo>
                    <a:pt x="690" y="364"/>
                  </a:lnTo>
                  <a:lnTo>
                    <a:pt x="636" y="334"/>
                  </a:lnTo>
                  <a:lnTo>
                    <a:pt x="515" y="280"/>
                  </a:lnTo>
                  <a:lnTo>
                    <a:pt x="467" y="256"/>
                  </a:lnTo>
                  <a:lnTo>
                    <a:pt x="443" y="244"/>
                  </a:lnTo>
                  <a:lnTo>
                    <a:pt x="0" y="0"/>
                  </a:lnTo>
                  <a:lnTo>
                    <a:pt x="123" y="120"/>
                  </a:lnTo>
                  <a:lnTo>
                    <a:pt x="585" y="390"/>
                  </a:lnTo>
                  <a:lnTo>
                    <a:pt x="708" y="462"/>
                  </a:lnTo>
                  <a:lnTo>
                    <a:pt x="849" y="543"/>
                  </a:lnTo>
                  <a:lnTo>
                    <a:pt x="882" y="564"/>
                  </a:lnTo>
                  <a:lnTo>
                    <a:pt x="897" y="621"/>
                  </a:lnTo>
                  <a:lnTo>
                    <a:pt x="981" y="67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6737" name="Freeform 17"/>
            <p:cNvSpPr>
              <a:spLocks/>
            </p:cNvSpPr>
            <p:nvPr userDrawn="1"/>
          </p:nvSpPr>
          <p:spPr bwMode="hidden">
            <a:xfrm>
              <a:off x="0" y="2994"/>
              <a:ext cx="2723" cy="1091"/>
            </a:xfrm>
            <a:custGeom>
              <a:avLst/>
              <a:gdLst>
                <a:gd name="T0" fmla="*/ 2370 w 2723"/>
                <a:gd name="T1" fmla="*/ 72 h 1091"/>
                <a:gd name="T2" fmla="*/ 2597 w 2723"/>
                <a:gd name="T3" fmla="*/ 198 h 1091"/>
                <a:gd name="T4" fmla="*/ 2639 w 2723"/>
                <a:gd name="T5" fmla="*/ 276 h 1091"/>
                <a:gd name="T6" fmla="*/ 2453 w 2723"/>
                <a:gd name="T7" fmla="*/ 264 h 1091"/>
                <a:gd name="T8" fmla="*/ 2297 w 2723"/>
                <a:gd name="T9" fmla="*/ 204 h 1091"/>
                <a:gd name="T10" fmla="*/ 2112 w 2723"/>
                <a:gd name="T11" fmla="*/ 66 h 1091"/>
                <a:gd name="T12" fmla="*/ 2088 w 2723"/>
                <a:gd name="T13" fmla="*/ 72 h 1091"/>
                <a:gd name="T14" fmla="*/ 2106 w 2723"/>
                <a:gd name="T15" fmla="*/ 114 h 1091"/>
                <a:gd name="T16" fmla="*/ 2412 w 2723"/>
                <a:gd name="T17" fmla="*/ 552 h 1091"/>
                <a:gd name="T18" fmla="*/ 2279 w 2723"/>
                <a:gd name="T19" fmla="*/ 564 h 1091"/>
                <a:gd name="T20" fmla="*/ 2189 w 2723"/>
                <a:gd name="T21" fmla="*/ 492 h 1091"/>
                <a:gd name="T22" fmla="*/ 2058 w 2723"/>
                <a:gd name="T23" fmla="*/ 330 h 1091"/>
                <a:gd name="T24" fmla="*/ 1991 w 2723"/>
                <a:gd name="T25" fmla="*/ 234 h 1091"/>
                <a:gd name="T26" fmla="*/ 1949 w 2723"/>
                <a:gd name="T27" fmla="*/ 174 h 1091"/>
                <a:gd name="T28" fmla="*/ 1824 w 2723"/>
                <a:gd name="T29" fmla="*/ 132 h 1091"/>
                <a:gd name="T30" fmla="*/ 1794 w 2723"/>
                <a:gd name="T31" fmla="*/ 144 h 1091"/>
                <a:gd name="T32" fmla="*/ 1895 w 2723"/>
                <a:gd name="T33" fmla="*/ 222 h 1091"/>
                <a:gd name="T34" fmla="*/ 1943 w 2723"/>
                <a:gd name="T35" fmla="*/ 366 h 1091"/>
                <a:gd name="T36" fmla="*/ 2064 w 2723"/>
                <a:gd name="T37" fmla="*/ 630 h 1091"/>
                <a:gd name="T38" fmla="*/ 2052 w 2723"/>
                <a:gd name="T39" fmla="*/ 695 h 1091"/>
                <a:gd name="T40" fmla="*/ 1955 w 2723"/>
                <a:gd name="T41" fmla="*/ 683 h 1091"/>
                <a:gd name="T42" fmla="*/ 1913 w 2723"/>
                <a:gd name="T43" fmla="*/ 636 h 1091"/>
                <a:gd name="T44" fmla="*/ 1703 w 2723"/>
                <a:gd name="T45" fmla="*/ 312 h 1091"/>
                <a:gd name="T46" fmla="*/ 1637 w 2723"/>
                <a:gd name="T47" fmla="*/ 276 h 1091"/>
                <a:gd name="T48" fmla="*/ 1643 w 2723"/>
                <a:gd name="T49" fmla="*/ 318 h 1091"/>
                <a:gd name="T50" fmla="*/ 1673 w 2723"/>
                <a:gd name="T51" fmla="*/ 408 h 1091"/>
                <a:gd name="T52" fmla="*/ 1716 w 2723"/>
                <a:gd name="T53" fmla="*/ 779 h 1091"/>
                <a:gd name="T54" fmla="*/ 1691 w 2723"/>
                <a:gd name="T55" fmla="*/ 737 h 1091"/>
                <a:gd name="T56" fmla="*/ 1613 w 2723"/>
                <a:gd name="T57" fmla="*/ 582 h 1091"/>
                <a:gd name="T58" fmla="*/ 1494 w 2723"/>
                <a:gd name="T59" fmla="*/ 480 h 1091"/>
                <a:gd name="T60" fmla="*/ 1248 w 2723"/>
                <a:gd name="T61" fmla="*/ 528 h 1091"/>
                <a:gd name="T62" fmla="*/ 996 w 2723"/>
                <a:gd name="T63" fmla="*/ 630 h 1091"/>
                <a:gd name="T64" fmla="*/ 714 w 2723"/>
                <a:gd name="T65" fmla="*/ 534 h 1091"/>
                <a:gd name="T66" fmla="*/ 198 w 2723"/>
                <a:gd name="T67" fmla="*/ 288 h 1091"/>
                <a:gd name="T68" fmla="*/ 0 w 2723"/>
                <a:gd name="T69" fmla="*/ 460 h 1091"/>
                <a:gd name="T70" fmla="*/ 288 w 2723"/>
                <a:gd name="T71" fmla="*/ 570 h 1091"/>
                <a:gd name="T72" fmla="*/ 461 w 2723"/>
                <a:gd name="T73" fmla="*/ 654 h 1091"/>
                <a:gd name="T74" fmla="*/ 725 w 2723"/>
                <a:gd name="T75" fmla="*/ 755 h 1091"/>
                <a:gd name="T76" fmla="*/ 966 w 2723"/>
                <a:gd name="T77" fmla="*/ 791 h 1091"/>
                <a:gd name="T78" fmla="*/ 1176 w 2723"/>
                <a:gd name="T79" fmla="*/ 779 h 1091"/>
                <a:gd name="T80" fmla="*/ 1278 w 2723"/>
                <a:gd name="T81" fmla="*/ 791 h 1091"/>
                <a:gd name="T82" fmla="*/ 1404 w 2723"/>
                <a:gd name="T83" fmla="*/ 845 h 1091"/>
                <a:gd name="T84" fmla="*/ 1416 w 2723"/>
                <a:gd name="T85" fmla="*/ 887 h 1091"/>
                <a:gd name="T86" fmla="*/ 1361 w 2723"/>
                <a:gd name="T87" fmla="*/ 923 h 1091"/>
                <a:gd name="T88" fmla="*/ 1385 w 2723"/>
                <a:gd name="T89" fmla="*/ 1007 h 1091"/>
                <a:gd name="T90" fmla="*/ 1494 w 2723"/>
                <a:gd name="T91" fmla="*/ 1085 h 1091"/>
                <a:gd name="T92" fmla="*/ 1697 w 2723"/>
                <a:gd name="T93" fmla="*/ 1043 h 1091"/>
                <a:gd name="T94" fmla="*/ 1812 w 2723"/>
                <a:gd name="T95" fmla="*/ 989 h 1091"/>
                <a:gd name="T96" fmla="*/ 1973 w 2723"/>
                <a:gd name="T97" fmla="*/ 917 h 1091"/>
                <a:gd name="T98" fmla="*/ 2201 w 2723"/>
                <a:gd name="T99" fmla="*/ 899 h 1091"/>
                <a:gd name="T100" fmla="*/ 2364 w 2723"/>
                <a:gd name="T101" fmla="*/ 863 h 1091"/>
                <a:gd name="T102" fmla="*/ 2400 w 2723"/>
                <a:gd name="T103" fmla="*/ 743 h 1091"/>
                <a:gd name="T104" fmla="*/ 2471 w 2723"/>
                <a:gd name="T105" fmla="*/ 701 h 1091"/>
                <a:gd name="T106" fmla="*/ 2621 w 2723"/>
                <a:gd name="T107" fmla="*/ 504 h 1091"/>
                <a:gd name="T108" fmla="*/ 2693 w 2723"/>
                <a:gd name="T109" fmla="*/ 374 h 10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723" h="1091">
                  <a:moveTo>
                    <a:pt x="2723" y="299"/>
                  </a:moveTo>
                  <a:lnTo>
                    <a:pt x="2715" y="240"/>
                  </a:lnTo>
                  <a:lnTo>
                    <a:pt x="2656" y="195"/>
                  </a:lnTo>
                  <a:lnTo>
                    <a:pt x="2370" y="72"/>
                  </a:lnTo>
                  <a:lnTo>
                    <a:pt x="2303" y="54"/>
                  </a:lnTo>
                  <a:lnTo>
                    <a:pt x="2585" y="186"/>
                  </a:lnTo>
                  <a:lnTo>
                    <a:pt x="2591" y="192"/>
                  </a:lnTo>
                  <a:lnTo>
                    <a:pt x="2597" y="198"/>
                  </a:lnTo>
                  <a:lnTo>
                    <a:pt x="2621" y="228"/>
                  </a:lnTo>
                  <a:lnTo>
                    <a:pt x="2639" y="258"/>
                  </a:lnTo>
                  <a:lnTo>
                    <a:pt x="2646" y="270"/>
                  </a:lnTo>
                  <a:lnTo>
                    <a:pt x="2639" y="276"/>
                  </a:lnTo>
                  <a:lnTo>
                    <a:pt x="2603" y="282"/>
                  </a:lnTo>
                  <a:lnTo>
                    <a:pt x="2555" y="282"/>
                  </a:lnTo>
                  <a:lnTo>
                    <a:pt x="2507" y="276"/>
                  </a:lnTo>
                  <a:lnTo>
                    <a:pt x="2453" y="264"/>
                  </a:lnTo>
                  <a:lnTo>
                    <a:pt x="2394" y="246"/>
                  </a:lnTo>
                  <a:lnTo>
                    <a:pt x="2340" y="222"/>
                  </a:lnTo>
                  <a:lnTo>
                    <a:pt x="2321" y="216"/>
                  </a:lnTo>
                  <a:lnTo>
                    <a:pt x="2297" y="204"/>
                  </a:lnTo>
                  <a:lnTo>
                    <a:pt x="2171" y="126"/>
                  </a:lnTo>
                  <a:lnTo>
                    <a:pt x="2165" y="120"/>
                  </a:lnTo>
                  <a:lnTo>
                    <a:pt x="2154" y="102"/>
                  </a:lnTo>
                  <a:lnTo>
                    <a:pt x="2112" y="66"/>
                  </a:lnTo>
                  <a:lnTo>
                    <a:pt x="2064" y="24"/>
                  </a:lnTo>
                  <a:lnTo>
                    <a:pt x="2046" y="6"/>
                  </a:lnTo>
                  <a:lnTo>
                    <a:pt x="2034" y="0"/>
                  </a:lnTo>
                  <a:lnTo>
                    <a:pt x="2088" y="72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14"/>
                  </a:lnTo>
                  <a:lnTo>
                    <a:pt x="2112" y="114"/>
                  </a:lnTo>
                  <a:lnTo>
                    <a:pt x="2406" y="516"/>
                  </a:lnTo>
                  <a:lnTo>
                    <a:pt x="2412" y="534"/>
                  </a:lnTo>
                  <a:lnTo>
                    <a:pt x="2412" y="552"/>
                  </a:lnTo>
                  <a:lnTo>
                    <a:pt x="2394" y="576"/>
                  </a:lnTo>
                  <a:lnTo>
                    <a:pt x="2364" y="588"/>
                  </a:lnTo>
                  <a:lnTo>
                    <a:pt x="2321" y="588"/>
                  </a:lnTo>
                  <a:lnTo>
                    <a:pt x="2279" y="564"/>
                  </a:lnTo>
                  <a:lnTo>
                    <a:pt x="2237" y="534"/>
                  </a:lnTo>
                  <a:lnTo>
                    <a:pt x="2201" y="504"/>
                  </a:lnTo>
                  <a:lnTo>
                    <a:pt x="2195" y="498"/>
                  </a:lnTo>
                  <a:lnTo>
                    <a:pt x="2189" y="492"/>
                  </a:lnTo>
                  <a:lnTo>
                    <a:pt x="2171" y="462"/>
                  </a:lnTo>
                  <a:lnTo>
                    <a:pt x="2142" y="420"/>
                  </a:lnTo>
                  <a:lnTo>
                    <a:pt x="2100" y="378"/>
                  </a:lnTo>
                  <a:lnTo>
                    <a:pt x="2058" y="330"/>
                  </a:lnTo>
                  <a:lnTo>
                    <a:pt x="2040" y="318"/>
                  </a:lnTo>
                  <a:lnTo>
                    <a:pt x="2028" y="300"/>
                  </a:lnTo>
                  <a:lnTo>
                    <a:pt x="2009" y="264"/>
                  </a:lnTo>
                  <a:lnTo>
                    <a:pt x="1991" y="234"/>
                  </a:lnTo>
                  <a:lnTo>
                    <a:pt x="1985" y="210"/>
                  </a:lnTo>
                  <a:lnTo>
                    <a:pt x="1973" y="192"/>
                  </a:lnTo>
                  <a:lnTo>
                    <a:pt x="1967" y="180"/>
                  </a:lnTo>
                  <a:lnTo>
                    <a:pt x="1949" y="174"/>
                  </a:lnTo>
                  <a:lnTo>
                    <a:pt x="1907" y="156"/>
                  </a:lnTo>
                  <a:lnTo>
                    <a:pt x="1860" y="138"/>
                  </a:lnTo>
                  <a:lnTo>
                    <a:pt x="1836" y="132"/>
                  </a:lnTo>
                  <a:lnTo>
                    <a:pt x="1824" y="132"/>
                  </a:lnTo>
                  <a:lnTo>
                    <a:pt x="1806" y="132"/>
                  </a:lnTo>
                  <a:lnTo>
                    <a:pt x="1800" y="138"/>
                  </a:lnTo>
                  <a:lnTo>
                    <a:pt x="1794" y="144"/>
                  </a:lnTo>
                  <a:lnTo>
                    <a:pt x="1794" y="144"/>
                  </a:lnTo>
                  <a:lnTo>
                    <a:pt x="1842" y="156"/>
                  </a:lnTo>
                  <a:lnTo>
                    <a:pt x="1872" y="180"/>
                  </a:lnTo>
                  <a:lnTo>
                    <a:pt x="1889" y="204"/>
                  </a:lnTo>
                  <a:lnTo>
                    <a:pt x="1895" y="222"/>
                  </a:lnTo>
                  <a:lnTo>
                    <a:pt x="1889" y="240"/>
                  </a:lnTo>
                  <a:lnTo>
                    <a:pt x="1901" y="270"/>
                  </a:lnTo>
                  <a:lnTo>
                    <a:pt x="1919" y="318"/>
                  </a:lnTo>
                  <a:lnTo>
                    <a:pt x="1943" y="366"/>
                  </a:lnTo>
                  <a:lnTo>
                    <a:pt x="1991" y="480"/>
                  </a:lnTo>
                  <a:lnTo>
                    <a:pt x="2021" y="534"/>
                  </a:lnTo>
                  <a:lnTo>
                    <a:pt x="2040" y="582"/>
                  </a:lnTo>
                  <a:lnTo>
                    <a:pt x="2064" y="630"/>
                  </a:lnTo>
                  <a:lnTo>
                    <a:pt x="2076" y="666"/>
                  </a:lnTo>
                  <a:lnTo>
                    <a:pt x="2082" y="683"/>
                  </a:lnTo>
                  <a:lnTo>
                    <a:pt x="2070" y="695"/>
                  </a:lnTo>
                  <a:lnTo>
                    <a:pt x="2052" y="695"/>
                  </a:lnTo>
                  <a:lnTo>
                    <a:pt x="2021" y="695"/>
                  </a:lnTo>
                  <a:lnTo>
                    <a:pt x="1997" y="695"/>
                  </a:lnTo>
                  <a:lnTo>
                    <a:pt x="1973" y="689"/>
                  </a:lnTo>
                  <a:lnTo>
                    <a:pt x="1955" y="683"/>
                  </a:lnTo>
                  <a:lnTo>
                    <a:pt x="1949" y="683"/>
                  </a:lnTo>
                  <a:lnTo>
                    <a:pt x="1949" y="677"/>
                  </a:lnTo>
                  <a:lnTo>
                    <a:pt x="1943" y="672"/>
                  </a:lnTo>
                  <a:lnTo>
                    <a:pt x="1913" y="636"/>
                  </a:lnTo>
                  <a:lnTo>
                    <a:pt x="1806" y="324"/>
                  </a:lnTo>
                  <a:lnTo>
                    <a:pt x="1776" y="330"/>
                  </a:lnTo>
                  <a:lnTo>
                    <a:pt x="1746" y="330"/>
                  </a:lnTo>
                  <a:lnTo>
                    <a:pt x="1703" y="312"/>
                  </a:lnTo>
                  <a:lnTo>
                    <a:pt x="1673" y="288"/>
                  </a:lnTo>
                  <a:lnTo>
                    <a:pt x="1667" y="276"/>
                  </a:lnTo>
                  <a:lnTo>
                    <a:pt x="1655" y="270"/>
                  </a:lnTo>
                  <a:lnTo>
                    <a:pt x="1637" y="276"/>
                  </a:lnTo>
                  <a:lnTo>
                    <a:pt x="1631" y="288"/>
                  </a:lnTo>
                  <a:lnTo>
                    <a:pt x="1625" y="306"/>
                  </a:lnTo>
                  <a:lnTo>
                    <a:pt x="1625" y="312"/>
                  </a:lnTo>
                  <a:lnTo>
                    <a:pt x="1643" y="318"/>
                  </a:lnTo>
                  <a:lnTo>
                    <a:pt x="1655" y="336"/>
                  </a:lnTo>
                  <a:lnTo>
                    <a:pt x="1667" y="366"/>
                  </a:lnTo>
                  <a:lnTo>
                    <a:pt x="1673" y="402"/>
                  </a:lnTo>
                  <a:lnTo>
                    <a:pt x="1673" y="408"/>
                  </a:lnTo>
                  <a:lnTo>
                    <a:pt x="1673" y="414"/>
                  </a:lnTo>
                  <a:lnTo>
                    <a:pt x="1716" y="761"/>
                  </a:lnTo>
                  <a:lnTo>
                    <a:pt x="1716" y="773"/>
                  </a:lnTo>
                  <a:lnTo>
                    <a:pt x="1716" y="779"/>
                  </a:lnTo>
                  <a:lnTo>
                    <a:pt x="1709" y="773"/>
                  </a:lnTo>
                  <a:lnTo>
                    <a:pt x="1703" y="755"/>
                  </a:lnTo>
                  <a:lnTo>
                    <a:pt x="1697" y="749"/>
                  </a:lnTo>
                  <a:lnTo>
                    <a:pt x="1691" y="737"/>
                  </a:lnTo>
                  <a:lnTo>
                    <a:pt x="1679" y="713"/>
                  </a:lnTo>
                  <a:lnTo>
                    <a:pt x="1661" y="672"/>
                  </a:lnTo>
                  <a:lnTo>
                    <a:pt x="1643" y="630"/>
                  </a:lnTo>
                  <a:lnTo>
                    <a:pt x="1613" y="582"/>
                  </a:lnTo>
                  <a:lnTo>
                    <a:pt x="1589" y="540"/>
                  </a:lnTo>
                  <a:lnTo>
                    <a:pt x="1560" y="510"/>
                  </a:lnTo>
                  <a:lnTo>
                    <a:pt x="1536" y="492"/>
                  </a:lnTo>
                  <a:lnTo>
                    <a:pt x="1494" y="480"/>
                  </a:lnTo>
                  <a:lnTo>
                    <a:pt x="1446" y="480"/>
                  </a:lnTo>
                  <a:lnTo>
                    <a:pt x="1397" y="486"/>
                  </a:lnTo>
                  <a:lnTo>
                    <a:pt x="1349" y="498"/>
                  </a:lnTo>
                  <a:lnTo>
                    <a:pt x="1248" y="528"/>
                  </a:lnTo>
                  <a:lnTo>
                    <a:pt x="1158" y="570"/>
                  </a:lnTo>
                  <a:lnTo>
                    <a:pt x="1104" y="600"/>
                  </a:lnTo>
                  <a:lnTo>
                    <a:pt x="1037" y="624"/>
                  </a:lnTo>
                  <a:lnTo>
                    <a:pt x="996" y="630"/>
                  </a:lnTo>
                  <a:lnTo>
                    <a:pt x="948" y="630"/>
                  </a:lnTo>
                  <a:lnTo>
                    <a:pt x="900" y="618"/>
                  </a:lnTo>
                  <a:lnTo>
                    <a:pt x="840" y="588"/>
                  </a:lnTo>
                  <a:lnTo>
                    <a:pt x="714" y="534"/>
                  </a:lnTo>
                  <a:lnTo>
                    <a:pt x="582" y="474"/>
                  </a:lnTo>
                  <a:lnTo>
                    <a:pt x="443" y="408"/>
                  </a:lnTo>
                  <a:lnTo>
                    <a:pt x="318" y="348"/>
                  </a:lnTo>
                  <a:lnTo>
                    <a:pt x="198" y="288"/>
                  </a:lnTo>
                  <a:lnTo>
                    <a:pt x="149" y="264"/>
                  </a:lnTo>
                  <a:lnTo>
                    <a:pt x="102" y="240"/>
                  </a:lnTo>
                  <a:lnTo>
                    <a:pt x="0" y="187"/>
                  </a:lnTo>
                  <a:lnTo>
                    <a:pt x="0" y="460"/>
                  </a:lnTo>
                  <a:lnTo>
                    <a:pt x="36" y="474"/>
                  </a:lnTo>
                  <a:lnTo>
                    <a:pt x="149" y="516"/>
                  </a:lnTo>
                  <a:lnTo>
                    <a:pt x="216" y="540"/>
                  </a:lnTo>
                  <a:lnTo>
                    <a:pt x="288" y="570"/>
                  </a:lnTo>
                  <a:lnTo>
                    <a:pt x="348" y="594"/>
                  </a:lnTo>
                  <a:lnTo>
                    <a:pt x="396" y="618"/>
                  </a:lnTo>
                  <a:lnTo>
                    <a:pt x="432" y="636"/>
                  </a:lnTo>
                  <a:lnTo>
                    <a:pt x="461" y="654"/>
                  </a:lnTo>
                  <a:lnTo>
                    <a:pt x="504" y="672"/>
                  </a:lnTo>
                  <a:lnTo>
                    <a:pt x="588" y="707"/>
                  </a:lnTo>
                  <a:lnTo>
                    <a:pt x="684" y="743"/>
                  </a:lnTo>
                  <a:lnTo>
                    <a:pt x="725" y="755"/>
                  </a:lnTo>
                  <a:lnTo>
                    <a:pt x="761" y="767"/>
                  </a:lnTo>
                  <a:lnTo>
                    <a:pt x="828" y="779"/>
                  </a:lnTo>
                  <a:lnTo>
                    <a:pt x="894" y="785"/>
                  </a:lnTo>
                  <a:lnTo>
                    <a:pt x="966" y="791"/>
                  </a:lnTo>
                  <a:lnTo>
                    <a:pt x="1031" y="791"/>
                  </a:lnTo>
                  <a:lnTo>
                    <a:pt x="1092" y="785"/>
                  </a:lnTo>
                  <a:lnTo>
                    <a:pt x="1146" y="785"/>
                  </a:lnTo>
                  <a:lnTo>
                    <a:pt x="1176" y="779"/>
                  </a:lnTo>
                  <a:lnTo>
                    <a:pt x="1188" y="779"/>
                  </a:lnTo>
                  <a:lnTo>
                    <a:pt x="1188" y="779"/>
                  </a:lnTo>
                  <a:lnTo>
                    <a:pt x="1236" y="785"/>
                  </a:lnTo>
                  <a:lnTo>
                    <a:pt x="1278" y="791"/>
                  </a:lnTo>
                  <a:lnTo>
                    <a:pt x="1307" y="803"/>
                  </a:lnTo>
                  <a:lnTo>
                    <a:pt x="1337" y="809"/>
                  </a:lnTo>
                  <a:lnTo>
                    <a:pt x="1379" y="827"/>
                  </a:lnTo>
                  <a:lnTo>
                    <a:pt x="1404" y="845"/>
                  </a:lnTo>
                  <a:lnTo>
                    <a:pt x="1416" y="863"/>
                  </a:lnTo>
                  <a:lnTo>
                    <a:pt x="1416" y="875"/>
                  </a:lnTo>
                  <a:lnTo>
                    <a:pt x="1416" y="881"/>
                  </a:lnTo>
                  <a:lnTo>
                    <a:pt x="1416" y="887"/>
                  </a:lnTo>
                  <a:lnTo>
                    <a:pt x="1410" y="887"/>
                  </a:lnTo>
                  <a:lnTo>
                    <a:pt x="1397" y="893"/>
                  </a:lnTo>
                  <a:lnTo>
                    <a:pt x="1379" y="905"/>
                  </a:lnTo>
                  <a:lnTo>
                    <a:pt x="1361" y="923"/>
                  </a:lnTo>
                  <a:lnTo>
                    <a:pt x="1355" y="941"/>
                  </a:lnTo>
                  <a:lnTo>
                    <a:pt x="1361" y="971"/>
                  </a:lnTo>
                  <a:lnTo>
                    <a:pt x="1367" y="989"/>
                  </a:lnTo>
                  <a:lnTo>
                    <a:pt x="1385" y="1007"/>
                  </a:lnTo>
                  <a:lnTo>
                    <a:pt x="1404" y="1025"/>
                  </a:lnTo>
                  <a:lnTo>
                    <a:pt x="1434" y="1049"/>
                  </a:lnTo>
                  <a:lnTo>
                    <a:pt x="1464" y="1067"/>
                  </a:lnTo>
                  <a:lnTo>
                    <a:pt x="1494" y="1085"/>
                  </a:lnTo>
                  <a:lnTo>
                    <a:pt x="1554" y="1091"/>
                  </a:lnTo>
                  <a:lnTo>
                    <a:pt x="1607" y="1085"/>
                  </a:lnTo>
                  <a:lnTo>
                    <a:pt x="1661" y="1067"/>
                  </a:lnTo>
                  <a:lnTo>
                    <a:pt x="1697" y="1043"/>
                  </a:lnTo>
                  <a:lnTo>
                    <a:pt x="1734" y="1019"/>
                  </a:lnTo>
                  <a:lnTo>
                    <a:pt x="1752" y="995"/>
                  </a:lnTo>
                  <a:lnTo>
                    <a:pt x="1758" y="989"/>
                  </a:lnTo>
                  <a:lnTo>
                    <a:pt x="1812" y="989"/>
                  </a:lnTo>
                  <a:lnTo>
                    <a:pt x="1860" y="983"/>
                  </a:lnTo>
                  <a:lnTo>
                    <a:pt x="1907" y="965"/>
                  </a:lnTo>
                  <a:lnTo>
                    <a:pt x="1943" y="941"/>
                  </a:lnTo>
                  <a:lnTo>
                    <a:pt x="1973" y="917"/>
                  </a:lnTo>
                  <a:lnTo>
                    <a:pt x="2003" y="899"/>
                  </a:lnTo>
                  <a:lnTo>
                    <a:pt x="2015" y="881"/>
                  </a:lnTo>
                  <a:lnTo>
                    <a:pt x="2021" y="875"/>
                  </a:lnTo>
                  <a:lnTo>
                    <a:pt x="2201" y="899"/>
                  </a:lnTo>
                  <a:lnTo>
                    <a:pt x="2243" y="905"/>
                  </a:lnTo>
                  <a:lnTo>
                    <a:pt x="2273" y="899"/>
                  </a:lnTo>
                  <a:lnTo>
                    <a:pt x="2327" y="887"/>
                  </a:lnTo>
                  <a:lnTo>
                    <a:pt x="2364" y="863"/>
                  </a:lnTo>
                  <a:lnTo>
                    <a:pt x="2388" y="827"/>
                  </a:lnTo>
                  <a:lnTo>
                    <a:pt x="2400" y="797"/>
                  </a:lnTo>
                  <a:lnTo>
                    <a:pt x="2400" y="767"/>
                  </a:lnTo>
                  <a:lnTo>
                    <a:pt x="2400" y="743"/>
                  </a:lnTo>
                  <a:lnTo>
                    <a:pt x="2400" y="737"/>
                  </a:lnTo>
                  <a:lnTo>
                    <a:pt x="2418" y="737"/>
                  </a:lnTo>
                  <a:lnTo>
                    <a:pt x="2436" y="731"/>
                  </a:lnTo>
                  <a:lnTo>
                    <a:pt x="2471" y="701"/>
                  </a:lnTo>
                  <a:lnTo>
                    <a:pt x="2513" y="660"/>
                  </a:lnTo>
                  <a:lnTo>
                    <a:pt x="2555" y="606"/>
                  </a:lnTo>
                  <a:lnTo>
                    <a:pt x="2591" y="552"/>
                  </a:lnTo>
                  <a:lnTo>
                    <a:pt x="2621" y="504"/>
                  </a:lnTo>
                  <a:lnTo>
                    <a:pt x="2639" y="468"/>
                  </a:lnTo>
                  <a:lnTo>
                    <a:pt x="2646" y="462"/>
                  </a:lnTo>
                  <a:lnTo>
                    <a:pt x="2646" y="456"/>
                  </a:lnTo>
                  <a:lnTo>
                    <a:pt x="2693" y="374"/>
                  </a:lnTo>
                  <a:lnTo>
                    <a:pt x="2723" y="29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86738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286739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GB" altLang="en-US"/>
          </a:p>
        </p:txBody>
      </p:sp>
      <p:sp>
        <p:nvSpPr>
          <p:cNvPr id="286740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b="0"/>
            </a:lvl1pPr>
          </a:lstStyle>
          <a:p>
            <a:endParaRPr lang="en-GB" altLang="en-US"/>
          </a:p>
        </p:txBody>
      </p:sp>
      <p:sp>
        <p:nvSpPr>
          <p:cNvPr id="286741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EE83839E-1FFD-40B5-85D6-332AF0C92772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286742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b="1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07F19CB1-5B57-4C33-BFB5-5CE74A995E0D}"/>
              </a:ext>
            </a:extLst>
          </p:cNvPr>
          <p:cNvSpPr txBox="1">
            <a:spLocks noChangeArrowheads="1"/>
          </p:cNvSpPr>
          <p:nvPr/>
        </p:nvSpPr>
        <p:spPr>
          <a:xfrm>
            <a:off x="251521" y="116632"/>
            <a:ext cx="8568950" cy="1583604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b="1" kern="1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r>
              <a:rPr lang="en-GB" altLang="en-US" sz="4800" dirty="0">
                <a:solidFill>
                  <a:schemeClr val="accent1"/>
                </a:solidFill>
              </a:rPr>
              <a:t>In preparation for John’s Gospel</a:t>
            </a:r>
          </a:p>
          <a:p>
            <a:r>
              <a:rPr lang="en-GB" altLang="en-US" sz="4800" dirty="0">
                <a:solidFill>
                  <a:schemeClr val="accent1"/>
                </a:solidFill>
              </a:rPr>
              <a:t>John 21:20-25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5DAEBBE-1801-4BAE-8014-67C5CECD5037}"/>
              </a:ext>
            </a:extLst>
          </p:cNvPr>
          <p:cNvSpPr txBox="1">
            <a:spLocks noChangeArrowheads="1"/>
          </p:cNvSpPr>
          <p:nvPr/>
        </p:nvSpPr>
        <p:spPr>
          <a:xfrm>
            <a:off x="1403648" y="2132856"/>
            <a:ext cx="6372708" cy="791802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b="1" kern="1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 algn="l"/>
            <a:r>
              <a:rPr lang="en-GB" altLang="en-US" dirty="0">
                <a:solidFill>
                  <a:schemeClr val="tx1"/>
                </a:solidFill>
              </a:rPr>
              <a:t>Whose Disciple are You?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4A6D1C7-C702-4F23-9E1D-242EE1EAD1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504" y="3573016"/>
            <a:ext cx="8856984" cy="791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Char char="•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altLang="en-US" sz="3600" dirty="0">
                <a:solidFill>
                  <a:schemeClr val="accent2"/>
                </a:solidFill>
              </a:rPr>
              <a:t>Do you believe that John’s Gospel is true?</a:t>
            </a:r>
            <a:endParaRPr lang="en-GB" altLang="en-US" sz="3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2624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4A03CF4B-1D9C-463D-9E8E-9D60878C72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2936073"/>
              </p:ext>
            </p:extLst>
          </p:nvPr>
        </p:nvGraphicFramePr>
        <p:xfrm>
          <a:off x="251519" y="1916832"/>
          <a:ext cx="8640959" cy="26736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8066">
                  <a:extLst>
                    <a:ext uri="{9D8B030D-6E8A-4147-A177-3AD203B41FA5}">
                      <a16:colId xmlns:a16="http://schemas.microsoft.com/office/drawing/2014/main" val="4267159096"/>
                    </a:ext>
                  </a:extLst>
                </a:gridCol>
                <a:gridCol w="2157631">
                  <a:extLst>
                    <a:ext uri="{9D8B030D-6E8A-4147-A177-3AD203B41FA5}">
                      <a16:colId xmlns:a16="http://schemas.microsoft.com/office/drawing/2014/main" val="213995090"/>
                    </a:ext>
                  </a:extLst>
                </a:gridCol>
                <a:gridCol w="2157631">
                  <a:extLst>
                    <a:ext uri="{9D8B030D-6E8A-4147-A177-3AD203B41FA5}">
                      <a16:colId xmlns:a16="http://schemas.microsoft.com/office/drawing/2014/main" val="3068546504"/>
                    </a:ext>
                  </a:extLst>
                </a:gridCol>
                <a:gridCol w="2157631">
                  <a:extLst>
                    <a:ext uri="{9D8B030D-6E8A-4147-A177-3AD203B41FA5}">
                      <a16:colId xmlns:a16="http://schemas.microsoft.com/office/drawing/2014/main" val="1907489283"/>
                    </a:ext>
                  </a:extLst>
                </a:gridCol>
              </a:tblGrid>
              <a:tr h="263350">
                <a:tc>
                  <a:txBody>
                    <a:bodyPr/>
                    <a:lstStyle/>
                    <a:p>
                      <a:r>
                        <a:rPr lang="en-GB" sz="2800" dirty="0"/>
                        <a:t>Matthew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/>
                        <a:t>Mark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/>
                        <a:t>Luke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/>
                        <a:t>John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2135852"/>
                  </a:ext>
                </a:extLst>
              </a:tr>
              <a:tr h="1536627">
                <a:tc>
                  <a:txBody>
                    <a:bodyPr/>
                    <a:lstStyle/>
                    <a:p>
                      <a:r>
                        <a:rPr lang="en-GB" sz="2400" dirty="0"/>
                        <a:t>The Gospel of the Jewish Messiah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The Gospel of the suffering Son of God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The Gospel of the Saviour for all People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The Gospel of the divine Son who reveals the Father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3037107"/>
                  </a:ext>
                </a:extLst>
              </a:tr>
              <a:tr h="600968">
                <a:tc>
                  <a:txBody>
                    <a:bodyPr/>
                    <a:lstStyle/>
                    <a:p>
                      <a:r>
                        <a:rPr lang="en-GB" sz="2400" dirty="0"/>
                        <a:t>Most structured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Most dramatic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Most thematic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Most theological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6478906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EB0BF31D-10FB-4D32-A45A-DB94075B11A9}"/>
              </a:ext>
            </a:extLst>
          </p:cNvPr>
          <p:cNvSpPr txBox="1"/>
          <p:nvPr/>
        </p:nvSpPr>
        <p:spPr>
          <a:xfrm>
            <a:off x="611559" y="404664"/>
            <a:ext cx="792087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chemeClr val="accent2"/>
                </a:solidFill>
              </a:rPr>
              <a:t>Four Portraits of the One Jesus</a:t>
            </a:r>
          </a:p>
        </p:txBody>
      </p:sp>
    </p:spTree>
    <p:extLst>
      <p:ext uri="{BB962C8B-B14F-4D97-AF65-F5344CB8AC3E}">
        <p14:creationId xmlns:p14="http://schemas.microsoft.com/office/powerpoint/2010/main" val="3518269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C0C9A529-0740-42CB-951D-17EE02BD46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4035807"/>
              </p:ext>
            </p:extLst>
          </p:nvPr>
        </p:nvGraphicFramePr>
        <p:xfrm>
          <a:off x="251520" y="1268760"/>
          <a:ext cx="8640960" cy="499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9592">
                  <a:extLst>
                    <a:ext uri="{9D8B030D-6E8A-4147-A177-3AD203B41FA5}">
                      <a16:colId xmlns:a16="http://schemas.microsoft.com/office/drawing/2014/main" val="4267159096"/>
                    </a:ext>
                  </a:extLst>
                </a:gridCol>
                <a:gridCol w="2875684">
                  <a:extLst>
                    <a:ext uri="{9D8B030D-6E8A-4147-A177-3AD203B41FA5}">
                      <a16:colId xmlns:a16="http://schemas.microsoft.com/office/drawing/2014/main" val="213995090"/>
                    </a:ext>
                  </a:extLst>
                </a:gridCol>
                <a:gridCol w="2875684">
                  <a:extLst>
                    <a:ext uri="{9D8B030D-6E8A-4147-A177-3AD203B41FA5}">
                      <a16:colId xmlns:a16="http://schemas.microsoft.com/office/drawing/2014/main" val="3068546504"/>
                    </a:ext>
                  </a:extLst>
                </a:gridCol>
              </a:tblGrid>
              <a:tr h="263350">
                <a:tc>
                  <a:txBody>
                    <a:bodyPr/>
                    <a:lstStyle/>
                    <a:p>
                      <a:r>
                        <a:rPr lang="en-GB" sz="2800" dirty="0"/>
                        <a:t>Luke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/>
                        <a:t>John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/>
                        <a:t>Matthew/Mark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2135852"/>
                  </a:ext>
                </a:extLst>
              </a:tr>
              <a:tr h="1536627"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rgbClr val="FF0000"/>
                          </a:solidFill>
                        </a:rPr>
                        <a:t>1. </a:t>
                      </a:r>
                      <a:r>
                        <a:rPr lang="en-GB" sz="2400" dirty="0"/>
                        <a:t>“Father, forgive them, for they do not know what they are doing.”</a:t>
                      </a:r>
                    </a:p>
                    <a:p>
                      <a:endParaRPr lang="en-GB" sz="2400" dirty="0"/>
                    </a:p>
                    <a:p>
                      <a:r>
                        <a:rPr lang="en-GB" sz="2400" dirty="0">
                          <a:solidFill>
                            <a:srgbClr val="FF0000"/>
                          </a:solidFill>
                        </a:rPr>
                        <a:t>3. </a:t>
                      </a:r>
                      <a:r>
                        <a:rPr lang="en-GB" sz="2400" dirty="0"/>
                        <a:t>“I tell you the truth, today you will be with me in paradise.”</a:t>
                      </a:r>
                    </a:p>
                    <a:p>
                      <a:endParaRPr lang="en-GB" sz="2400" dirty="0"/>
                    </a:p>
                    <a:p>
                      <a:r>
                        <a:rPr lang="en-GB" sz="2400" dirty="0">
                          <a:solidFill>
                            <a:srgbClr val="FF0000"/>
                          </a:solidFill>
                        </a:rPr>
                        <a:t>6. </a:t>
                      </a:r>
                      <a:r>
                        <a:rPr lang="en-GB" sz="2400" dirty="0"/>
                        <a:t>“Father, into your hands I commit my spirit.”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400" dirty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GB" sz="2400" dirty="0">
                          <a:solidFill>
                            <a:srgbClr val="FF0000"/>
                          </a:solidFill>
                        </a:rPr>
                        <a:t>2. </a:t>
                      </a:r>
                      <a:r>
                        <a:rPr lang="en-GB" sz="2400" dirty="0"/>
                        <a:t>To Mary: “Dear woman, here is your son.”</a:t>
                      </a:r>
                    </a:p>
                    <a:p>
                      <a:r>
                        <a:rPr lang="en-GB" sz="2400" dirty="0"/>
                        <a:t>To John: “Here is your mother.”</a:t>
                      </a:r>
                    </a:p>
                    <a:p>
                      <a:endParaRPr lang="en-GB" sz="2400" dirty="0"/>
                    </a:p>
                    <a:p>
                      <a:r>
                        <a:rPr lang="en-GB" sz="2400" dirty="0">
                          <a:solidFill>
                            <a:srgbClr val="FF0000"/>
                          </a:solidFill>
                        </a:rPr>
                        <a:t>4. </a:t>
                      </a:r>
                      <a:r>
                        <a:rPr lang="en-GB" sz="2400" dirty="0"/>
                        <a:t>“I am thirsty.”</a:t>
                      </a:r>
                    </a:p>
                    <a:p>
                      <a:endParaRPr lang="en-GB" sz="2400" dirty="0"/>
                    </a:p>
                    <a:p>
                      <a:endParaRPr lang="en-GB" sz="2400" dirty="0"/>
                    </a:p>
                    <a:p>
                      <a:endParaRPr lang="en-GB" sz="2400" dirty="0"/>
                    </a:p>
                    <a:p>
                      <a:r>
                        <a:rPr lang="en-GB" sz="2400" dirty="0">
                          <a:solidFill>
                            <a:srgbClr val="FF0000"/>
                          </a:solidFill>
                        </a:rPr>
                        <a:t>7. </a:t>
                      </a:r>
                      <a:r>
                        <a:rPr lang="en-GB" sz="2400" dirty="0"/>
                        <a:t>“It is finished.”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  <a:p>
                      <a:endParaRPr lang="en-GB" sz="2400" dirty="0"/>
                    </a:p>
                    <a:p>
                      <a:endParaRPr lang="en-GB" sz="2400" dirty="0"/>
                    </a:p>
                    <a:p>
                      <a:endParaRPr lang="en-GB" sz="2400" dirty="0"/>
                    </a:p>
                    <a:p>
                      <a:endParaRPr lang="en-GB" sz="2400" dirty="0"/>
                    </a:p>
                    <a:p>
                      <a:endParaRPr lang="en-GB" sz="2400" dirty="0"/>
                    </a:p>
                    <a:p>
                      <a:endParaRPr lang="en-GB" sz="2400" dirty="0"/>
                    </a:p>
                    <a:p>
                      <a:endParaRPr lang="en-GB" sz="2400" dirty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GB" sz="2400" dirty="0">
                          <a:solidFill>
                            <a:srgbClr val="FF0000"/>
                          </a:solidFill>
                        </a:rPr>
                        <a:t>5. </a:t>
                      </a:r>
                      <a:r>
                        <a:rPr lang="en-GB" sz="2400" dirty="0"/>
                        <a:t>“My God, my God, why have you forsaken me?”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303710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485A5909-88F5-480D-9859-5B56B3D60171}"/>
              </a:ext>
            </a:extLst>
          </p:cNvPr>
          <p:cNvSpPr txBox="1"/>
          <p:nvPr/>
        </p:nvSpPr>
        <p:spPr>
          <a:xfrm>
            <a:off x="251520" y="260648"/>
            <a:ext cx="87849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accent2"/>
                </a:solidFill>
              </a:rPr>
              <a:t>The Seven Sayings of Jesus from the Cross</a:t>
            </a:r>
          </a:p>
        </p:txBody>
      </p:sp>
    </p:spTree>
    <p:extLst>
      <p:ext uri="{BB962C8B-B14F-4D97-AF65-F5344CB8AC3E}">
        <p14:creationId xmlns:p14="http://schemas.microsoft.com/office/powerpoint/2010/main" val="2552829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352013F-DAE2-4978-ACAC-B3B8FAC2025F}"/>
              </a:ext>
            </a:extLst>
          </p:cNvPr>
          <p:cNvSpPr txBox="1"/>
          <p:nvPr/>
        </p:nvSpPr>
        <p:spPr>
          <a:xfrm>
            <a:off x="3131840" y="3383121"/>
            <a:ext cx="583264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FFFF00"/>
                </a:solidFill>
              </a:rPr>
              <a:t>The Gospels are not historical biographies but theological propaganda created to reflect the community’s beliefs.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16529B-95E8-4D66-A125-08C5D004EF30}"/>
              </a:ext>
            </a:extLst>
          </p:cNvPr>
          <p:cNvSpPr txBox="1"/>
          <p:nvPr/>
        </p:nvSpPr>
        <p:spPr>
          <a:xfrm>
            <a:off x="107504" y="4060229"/>
            <a:ext cx="215941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Rudolf</a:t>
            </a:r>
          </a:p>
          <a:p>
            <a:r>
              <a:rPr lang="en-GB" sz="2800" dirty="0"/>
              <a:t>Bultmann</a:t>
            </a:r>
          </a:p>
          <a:p>
            <a:r>
              <a:rPr lang="en-GB" sz="2800" dirty="0"/>
              <a:t>(1884-1976)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A5B9256-EE73-49C4-913B-54360BDE38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-27384"/>
            <a:ext cx="3024336" cy="403244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110720B-18CC-49C6-A991-E1A1B98F4500}"/>
              </a:ext>
            </a:extLst>
          </p:cNvPr>
          <p:cNvSpPr txBox="1"/>
          <p:nvPr/>
        </p:nvSpPr>
        <p:spPr>
          <a:xfrm>
            <a:off x="3203848" y="476672"/>
            <a:ext cx="561662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FFFF00"/>
                </a:solidFill>
              </a:rPr>
              <a:t>In the early communities, the Gospel stories were created and embellished with legend and myth.</a:t>
            </a:r>
          </a:p>
        </p:txBody>
      </p:sp>
    </p:spTree>
    <p:extLst>
      <p:ext uri="{BB962C8B-B14F-4D97-AF65-F5344CB8AC3E}">
        <p14:creationId xmlns:p14="http://schemas.microsoft.com/office/powerpoint/2010/main" val="3890294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492C6681-E2D3-4E42-B8A1-B67682E6DD5B}"/>
              </a:ext>
            </a:extLst>
          </p:cNvPr>
          <p:cNvSpPr txBox="1">
            <a:spLocks noChangeArrowheads="1"/>
          </p:cNvSpPr>
          <p:nvPr/>
        </p:nvSpPr>
        <p:spPr>
          <a:xfrm>
            <a:off x="251521" y="116632"/>
            <a:ext cx="8568950" cy="1583604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b="1" kern="1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r>
              <a:rPr lang="en-GB" altLang="en-US" sz="4800" dirty="0">
                <a:solidFill>
                  <a:schemeClr val="accent1"/>
                </a:solidFill>
              </a:rPr>
              <a:t>In preparation for John’s Gospel</a:t>
            </a:r>
          </a:p>
          <a:p>
            <a:r>
              <a:rPr lang="en-GB" altLang="en-US" sz="4800" dirty="0">
                <a:solidFill>
                  <a:schemeClr val="accent1"/>
                </a:solidFill>
              </a:rPr>
              <a:t>John 21:20-25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862F62-2CB3-437F-8409-1618028BEED8}"/>
              </a:ext>
            </a:extLst>
          </p:cNvPr>
          <p:cNvSpPr txBox="1">
            <a:spLocks noChangeArrowheads="1"/>
          </p:cNvSpPr>
          <p:nvPr/>
        </p:nvSpPr>
        <p:spPr>
          <a:xfrm>
            <a:off x="1403648" y="2132856"/>
            <a:ext cx="6372708" cy="791802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b="1" kern="1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 algn="l"/>
            <a:r>
              <a:rPr lang="en-GB" altLang="en-US" dirty="0">
                <a:solidFill>
                  <a:schemeClr val="tx1"/>
                </a:solidFill>
              </a:rPr>
              <a:t>Whose Disciple are You?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1301C71-35B5-484A-81CC-7D788B061F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504" y="3573016"/>
            <a:ext cx="8856984" cy="791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Char char="•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altLang="en-US" sz="3600" dirty="0">
                <a:solidFill>
                  <a:schemeClr val="accent2"/>
                </a:solidFill>
              </a:rPr>
              <a:t>Do you believe that John’s Gospel is true?</a:t>
            </a:r>
            <a:endParaRPr lang="en-GB" altLang="en-US" sz="3600" dirty="0">
              <a:solidFill>
                <a:schemeClr val="tx2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E20EC8A-1463-4964-A5DB-2863D53DD7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503" y="4653136"/>
            <a:ext cx="8712968" cy="791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Char char="•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altLang="en-US" sz="3600" dirty="0">
                <a:solidFill>
                  <a:schemeClr val="accent2"/>
                </a:solidFill>
              </a:rPr>
              <a:t>Do you believe miracles are possible?</a:t>
            </a:r>
            <a:endParaRPr lang="en-GB" altLang="en-US" sz="3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570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CF633D5F-E9D4-492B-8B8D-CE5C0ECB0E0A}"/>
              </a:ext>
            </a:extLst>
          </p:cNvPr>
          <p:cNvSpPr txBox="1">
            <a:spLocks noChangeArrowheads="1"/>
          </p:cNvSpPr>
          <p:nvPr/>
        </p:nvSpPr>
        <p:spPr>
          <a:xfrm>
            <a:off x="251521" y="404950"/>
            <a:ext cx="8568950" cy="935818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b="1" kern="1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r>
              <a:rPr lang="en-GB" altLang="en-US" sz="4800" dirty="0">
                <a:solidFill>
                  <a:schemeClr val="accent1"/>
                </a:solidFill>
              </a:rPr>
              <a:t>Basic Outline of John’s Gospel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649B1D9-8AC4-45F8-89BE-1587C6EC5C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505" y="2853222"/>
            <a:ext cx="8208911" cy="791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Char char="•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altLang="en-US" sz="3600" dirty="0">
                <a:solidFill>
                  <a:schemeClr val="accent2"/>
                </a:solidFill>
              </a:rPr>
              <a:t>Book of Signs………	John 1:19-12:50 </a:t>
            </a:r>
            <a:endParaRPr lang="en-GB" altLang="en-US" sz="3600" dirty="0">
              <a:solidFill>
                <a:schemeClr val="tx2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8FBD81F-0177-452A-BAE6-719494AA33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504" y="2060848"/>
            <a:ext cx="8712967" cy="791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Char char="•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altLang="en-US" sz="3600" dirty="0">
                <a:solidFill>
                  <a:schemeClr val="accent2"/>
                </a:solidFill>
              </a:rPr>
              <a:t>Prologue…………….	John 1:1-18</a:t>
            </a:r>
            <a:endParaRPr lang="en-GB" altLang="en-US" sz="3600" dirty="0">
              <a:solidFill>
                <a:schemeClr val="tx2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2BD2DCC-455A-43B5-B932-1A210E0834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504" y="3573016"/>
            <a:ext cx="8712967" cy="791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Char char="•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altLang="en-US" sz="3600" dirty="0">
                <a:solidFill>
                  <a:schemeClr val="accent2"/>
                </a:solidFill>
              </a:rPr>
              <a:t>Book of Glory………	John 13:1-20:31</a:t>
            </a:r>
            <a:endParaRPr lang="en-GB" altLang="en-US" sz="3600" dirty="0">
              <a:solidFill>
                <a:schemeClr val="tx2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88AFB4A-9699-4E15-9F7B-F76580C936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504" y="4293382"/>
            <a:ext cx="8712967" cy="791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Char char="•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altLang="en-US" sz="3600" dirty="0">
                <a:solidFill>
                  <a:schemeClr val="accent2"/>
                </a:solidFill>
              </a:rPr>
              <a:t>Epilogue…………….	John 21:1-25</a:t>
            </a:r>
            <a:endParaRPr lang="en-GB" altLang="en-US" sz="3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387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F74411F-7DD3-4D4F-93B8-59262B8B62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89486" cy="362874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B939D11-D0B7-497F-B829-557D7187EEE9}"/>
              </a:ext>
            </a:extLst>
          </p:cNvPr>
          <p:cNvSpPr txBox="1"/>
          <p:nvPr/>
        </p:nvSpPr>
        <p:spPr>
          <a:xfrm>
            <a:off x="179512" y="3717032"/>
            <a:ext cx="820891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FFFF00"/>
                </a:solidFill>
              </a:rPr>
              <a:t>Human experience confirms the certainty</a:t>
            </a:r>
          </a:p>
          <a:p>
            <a:r>
              <a:rPr lang="en-GB" sz="3200" dirty="0">
                <a:solidFill>
                  <a:srgbClr val="FFFF00"/>
                </a:solidFill>
              </a:rPr>
              <a:t>and inviolability of the laws of nature. Since miracles are by definition violations of these laws, it would take an overwhelming </a:t>
            </a:r>
            <a:r>
              <a:rPr lang="en-GB" sz="3200" dirty="0" err="1">
                <a:solidFill>
                  <a:srgbClr val="FFFF00"/>
                </a:solidFill>
              </a:rPr>
              <a:t>amout</a:t>
            </a:r>
            <a:r>
              <a:rPr lang="en-GB" sz="3200" dirty="0">
                <a:solidFill>
                  <a:srgbClr val="FFFF00"/>
                </a:solidFill>
              </a:rPr>
              <a:t> of evidence to confirm any miracle. Belief in miracles is therefore irrational.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5ED43F9-930D-4897-A83C-2213817EDB81}"/>
              </a:ext>
            </a:extLst>
          </p:cNvPr>
          <p:cNvSpPr txBox="1"/>
          <p:nvPr/>
        </p:nvSpPr>
        <p:spPr>
          <a:xfrm>
            <a:off x="3059832" y="2690917"/>
            <a:ext cx="21594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David Hume</a:t>
            </a:r>
          </a:p>
          <a:p>
            <a:r>
              <a:rPr lang="en-GB" sz="2800" dirty="0"/>
              <a:t>(1711-1776)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B3E15A3-93CC-46AD-A6CE-6EFDBDE4FD2E}"/>
              </a:ext>
            </a:extLst>
          </p:cNvPr>
          <p:cNvSpPr txBox="1"/>
          <p:nvPr/>
        </p:nvSpPr>
        <p:spPr>
          <a:xfrm>
            <a:off x="3208329" y="116632"/>
            <a:ext cx="553540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chemeClr val="accent1"/>
                </a:solidFill>
              </a:rPr>
              <a:t>Men Who Rule the World from the Grave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9B500D8-44D1-48B0-80D8-F4160D5B4B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1700808"/>
            <a:ext cx="1848067" cy="210217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AE0967B-75F3-4EE2-A471-665A6AB83F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1700808"/>
            <a:ext cx="1440160" cy="2102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86677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5195448-4FD8-423A-960E-994E76979A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89486" cy="362874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78114CC-1259-471C-80B7-17CBA7BEEF0C}"/>
              </a:ext>
            </a:extLst>
          </p:cNvPr>
          <p:cNvSpPr txBox="1"/>
          <p:nvPr/>
        </p:nvSpPr>
        <p:spPr>
          <a:xfrm>
            <a:off x="3131840" y="116632"/>
            <a:ext cx="583264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1</a:t>
            </a:r>
            <a:r>
              <a:rPr lang="en-GB" dirty="0"/>
              <a:t>. </a:t>
            </a:r>
            <a:r>
              <a:rPr lang="en-GB" sz="3200" dirty="0">
                <a:solidFill>
                  <a:srgbClr val="FFFF00"/>
                </a:solidFill>
              </a:rPr>
              <a:t>No miracle has ever been attested by a sufficient number of educated and rational witnesses to be proven true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001E017-BF5C-440A-B3AC-0FFB24E8E959}"/>
              </a:ext>
            </a:extLst>
          </p:cNvPr>
          <p:cNvSpPr txBox="1"/>
          <p:nvPr/>
        </p:nvSpPr>
        <p:spPr>
          <a:xfrm>
            <a:off x="3131840" y="2445856"/>
            <a:ext cx="583264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2</a:t>
            </a:r>
            <a:r>
              <a:rPr lang="en-GB" dirty="0"/>
              <a:t>. </a:t>
            </a:r>
            <a:r>
              <a:rPr lang="en-GB" sz="3200" dirty="0">
                <a:solidFill>
                  <a:srgbClr val="FFFF00"/>
                </a:solidFill>
              </a:rPr>
              <a:t>There is a human tendency to</a:t>
            </a:r>
          </a:p>
          <a:p>
            <a:r>
              <a:rPr lang="en-GB" sz="3200" dirty="0">
                <a:solidFill>
                  <a:srgbClr val="FFFF00"/>
                </a:solidFill>
              </a:rPr>
              <a:t>believe the spectacular, things</a:t>
            </a:r>
          </a:p>
          <a:p>
            <a:r>
              <a:rPr lang="en-GB" sz="3200" dirty="0">
                <a:solidFill>
                  <a:srgbClr val="FFFF00"/>
                </a:solidFill>
              </a:rPr>
              <a:t>that cause wonder and surprise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0A7E546-5DBA-49BD-ABCA-9CACBEB9DB24}"/>
              </a:ext>
            </a:extLst>
          </p:cNvPr>
          <p:cNvSpPr txBox="1"/>
          <p:nvPr/>
        </p:nvSpPr>
        <p:spPr>
          <a:xfrm>
            <a:off x="179512" y="4162435"/>
            <a:ext cx="871296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3</a:t>
            </a:r>
            <a:r>
              <a:rPr lang="en-GB" dirty="0"/>
              <a:t>. </a:t>
            </a:r>
            <a:r>
              <a:rPr lang="en-GB" sz="3200" dirty="0">
                <a:solidFill>
                  <a:srgbClr val="FFFF00"/>
                </a:solidFill>
              </a:rPr>
              <a:t>Most reports of miracles occur among ignorant and barbarous people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E9786AA-8442-4244-A22B-E6192D89BD2D}"/>
              </a:ext>
            </a:extLst>
          </p:cNvPr>
          <p:cNvSpPr txBox="1"/>
          <p:nvPr/>
        </p:nvSpPr>
        <p:spPr>
          <a:xfrm>
            <a:off x="179512" y="5541039"/>
            <a:ext cx="871296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4</a:t>
            </a:r>
            <a:r>
              <a:rPr lang="en-GB" dirty="0"/>
              <a:t>. </a:t>
            </a:r>
            <a:r>
              <a:rPr lang="en-GB" sz="3200" dirty="0">
                <a:solidFill>
                  <a:srgbClr val="FFFF00"/>
                </a:solidFill>
              </a:rPr>
              <a:t>Claims of miracles occur in all religious traditions, thus nullifying one another</a:t>
            </a:r>
          </a:p>
        </p:txBody>
      </p:sp>
    </p:spTree>
    <p:extLst>
      <p:ext uri="{BB962C8B-B14F-4D97-AF65-F5344CB8AC3E}">
        <p14:creationId xmlns:p14="http://schemas.microsoft.com/office/powerpoint/2010/main" val="36949386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D59778C3-B4A7-444A-9018-2A4A655C3ABC}"/>
              </a:ext>
            </a:extLst>
          </p:cNvPr>
          <p:cNvSpPr txBox="1">
            <a:spLocks noChangeArrowheads="1"/>
          </p:cNvSpPr>
          <p:nvPr/>
        </p:nvSpPr>
        <p:spPr>
          <a:xfrm>
            <a:off x="251521" y="116632"/>
            <a:ext cx="8568950" cy="1583604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b="1" kern="1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r>
              <a:rPr lang="en-GB" altLang="en-US" sz="4800" dirty="0">
                <a:solidFill>
                  <a:schemeClr val="accent1"/>
                </a:solidFill>
              </a:rPr>
              <a:t>In preparation for John’s Gospel</a:t>
            </a:r>
          </a:p>
          <a:p>
            <a:r>
              <a:rPr lang="en-GB" altLang="en-US" sz="4800" dirty="0">
                <a:solidFill>
                  <a:schemeClr val="accent1"/>
                </a:solidFill>
              </a:rPr>
              <a:t>John 21:20-25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4949C56-0A6F-4459-B847-D70F19F42C4C}"/>
              </a:ext>
            </a:extLst>
          </p:cNvPr>
          <p:cNvSpPr txBox="1">
            <a:spLocks noChangeArrowheads="1"/>
          </p:cNvSpPr>
          <p:nvPr/>
        </p:nvSpPr>
        <p:spPr>
          <a:xfrm>
            <a:off x="1403648" y="2132856"/>
            <a:ext cx="6372708" cy="791802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b="1" kern="1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 algn="l"/>
            <a:r>
              <a:rPr lang="en-GB" altLang="en-US" dirty="0">
                <a:solidFill>
                  <a:schemeClr val="tx1"/>
                </a:solidFill>
              </a:rPr>
              <a:t>Whose Disciple are You?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7B993BE-C6E4-4BEA-944A-7389C79B13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504" y="3573016"/>
            <a:ext cx="8856984" cy="791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Char char="•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altLang="en-US" sz="3600" dirty="0">
                <a:solidFill>
                  <a:schemeClr val="accent2"/>
                </a:solidFill>
              </a:rPr>
              <a:t>Do you believe that John’s Gospel is true?</a:t>
            </a:r>
            <a:endParaRPr lang="en-GB" altLang="en-US" sz="3600" dirty="0">
              <a:solidFill>
                <a:schemeClr val="tx2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98F190C-74E1-4956-95A4-81006F1514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503" y="4653136"/>
            <a:ext cx="8712968" cy="791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Char char="•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altLang="en-US" sz="3600" dirty="0">
                <a:solidFill>
                  <a:schemeClr val="accent2"/>
                </a:solidFill>
              </a:rPr>
              <a:t>Do you believe miracles are possible?</a:t>
            </a:r>
            <a:endParaRPr lang="en-GB" altLang="en-US" sz="3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2463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theme/theme1.xml><?xml version="1.0" encoding="utf-8"?>
<a:theme xmlns:a="http://schemas.openxmlformats.org/drawingml/2006/main" name="Teamwork">
  <a:themeElements>
    <a:clrScheme name="Teamwork 2">
      <a:dk1>
        <a:srgbClr val="0000A6"/>
      </a:dk1>
      <a:lt1>
        <a:srgbClr val="FFFFFF"/>
      </a:lt1>
      <a:dk2>
        <a:srgbClr val="000099"/>
      </a:dk2>
      <a:lt2>
        <a:srgbClr val="CCFFFF"/>
      </a:lt2>
      <a:accent1>
        <a:srgbClr val="00CCFF"/>
      </a:accent1>
      <a:accent2>
        <a:srgbClr val="FFE701"/>
      </a:accent2>
      <a:accent3>
        <a:srgbClr val="AAAACA"/>
      </a:accent3>
      <a:accent4>
        <a:srgbClr val="DADADA"/>
      </a:accent4>
      <a:accent5>
        <a:srgbClr val="AAE2FF"/>
      </a:accent5>
      <a:accent6>
        <a:srgbClr val="E7D101"/>
      </a:accent6>
      <a:hlink>
        <a:srgbClr val="FFCC66"/>
      </a:hlink>
      <a:folHlink>
        <a:srgbClr val="00CA00"/>
      </a:folHlink>
    </a:clrScheme>
    <a:fontScheme name="Teamwork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3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anose="02020404030301010803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3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anose="02020404030301010803" pitchFamily="18" charset="0"/>
          </a:defRPr>
        </a:defPPr>
      </a:lstStyle>
    </a:lnDef>
  </a:objectDefaults>
  <a:extraClrSchemeLst>
    <a:extraClrScheme>
      <a:clrScheme name="Teamwork 1">
        <a:dk1>
          <a:srgbClr val="000078"/>
        </a:dk1>
        <a:lt1>
          <a:srgbClr val="FFFFFF"/>
        </a:lt1>
        <a:dk2>
          <a:srgbClr val="000066"/>
        </a:dk2>
        <a:lt2>
          <a:srgbClr val="CCECFF"/>
        </a:lt2>
        <a:accent1>
          <a:srgbClr val="0099CC"/>
        </a:accent1>
        <a:accent2>
          <a:srgbClr val="008080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007373"/>
        </a:accent6>
        <a:hlink>
          <a:srgbClr val="00FFCC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2">
        <a:dk1>
          <a:srgbClr val="0000A6"/>
        </a:dk1>
        <a:lt1>
          <a:srgbClr val="FFFFFF"/>
        </a:lt1>
        <a:dk2>
          <a:srgbClr val="000099"/>
        </a:dk2>
        <a:lt2>
          <a:srgbClr val="CCFFFF"/>
        </a:lt2>
        <a:accent1>
          <a:srgbClr val="00CCFF"/>
        </a:accent1>
        <a:accent2>
          <a:srgbClr val="FFE701"/>
        </a:accent2>
        <a:accent3>
          <a:srgbClr val="AAAACA"/>
        </a:accent3>
        <a:accent4>
          <a:srgbClr val="DADADA"/>
        </a:accent4>
        <a:accent5>
          <a:srgbClr val="AAE2FF"/>
        </a:accent5>
        <a:accent6>
          <a:srgbClr val="E7D101"/>
        </a:accent6>
        <a:hlink>
          <a:srgbClr val="FFCC66"/>
        </a:hlink>
        <a:folHlink>
          <a:srgbClr val="00CA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3">
        <a:dk1>
          <a:srgbClr val="000000"/>
        </a:dk1>
        <a:lt1>
          <a:srgbClr val="E0EBF6"/>
        </a:lt1>
        <a:dk2>
          <a:srgbClr val="77A4AF"/>
        </a:dk2>
        <a:lt2>
          <a:srgbClr val="F3F7FB"/>
        </a:lt2>
        <a:accent1>
          <a:srgbClr val="B9C4D7"/>
        </a:accent1>
        <a:accent2>
          <a:srgbClr val="B1A1C5"/>
        </a:accent2>
        <a:accent3>
          <a:srgbClr val="EDF3FA"/>
        </a:accent3>
        <a:accent4>
          <a:srgbClr val="000000"/>
        </a:accent4>
        <a:accent5>
          <a:srgbClr val="D9DEE8"/>
        </a:accent5>
        <a:accent6>
          <a:srgbClr val="A091B2"/>
        </a:accent6>
        <a:hlink>
          <a:srgbClr val="3F2FB5"/>
        </a:hlink>
        <a:folHlink>
          <a:srgbClr val="31894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amwork 4">
        <a:dk1>
          <a:srgbClr val="006E6B"/>
        </a:dk1>
        <a:lt1>
          <a:srgbClr val="FFFFFF"/>
        </a:lt1>
        <a:dk2>
          <a:srgbClr val="006666"/>
        </a:dk2>
        <a:lt2>
          <a:srgbClr val="B9EFEE"/>
        </a:lt2>
        <a:accent1>
          <a:srgbClr val="33CCCC"/>
        </a:accent1>
        <a:accent2>
          <a:srgbClr val="6AB475"/>
        </a:accent2>
        <a:accent3>
          <a:srgbClr val="AAB8B8"/>
        </a:accent3>
        <a:accent4>
          <a:srgbClr val="DADADA"/>
        </a:accent4>
        <a:accent5>
          <a:srgbClr val="ADE2E2"/>
        </a:accent5>
        <a:accent6>
          <a:srgbClr val="5FA369"/>
        </a:accent6>
        <a:hlink>
          <a:srgbClr val="00FF99"/>
        </a:hlink>
        <a:folHlink>
          <a:srgbClr val="CC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5">
        <a:dk1>
          <a:srgbClr val="8ABA8D"/>
        </a:dk1>
        <a:lt1>
          <a:srgbClr val="FFFFFF"/>
        </a:lt1>
        <a:dk2>
          <a:srgbClr val="6FB56D"/>
        </a:dk2>
        <a:lt2>
          <a:srgbClr val="DCF1F4"/>
        </a:lt2>
        <a:accent1>
          <a:srgbClr val="2E7E2E"/>
        </a:accent1>
        <a:accent2>
          <a:srgbClr val="25735D"/>
        </a:accent2>
        <a:accent3>
          <a:srgbClr val="BBD7BA"/>
        </a:accent3>
        <a:accent4>
          <a:srgbClr val="DADADA"/>
        </a:accent4>
        <a:accent5>
          <a:srgbClr val="ADC0AD"/>
        </a:accent5>
        <a:accent6>
          <a:srgbClr val="206853"/>
        </a:accent6>
        <a:hlink>
          <a:srgbClr val="FFFF00"/>
        </a:hlink>
        <a:folHlink>
          <a:srgbClr val="FFF4B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6">
        <a:dk1>
          <a:srgbClr val="005400"/>
        </a:dk1>
        <a:lt1>
          <a:srgbClr val="FFFFFF"/>
        </a:lt1>
        <a:dk2>
          <a:srgbClr val="004800"/>
        </a:dk2>
        <a:lt2>
          <a:srgbClr val="D6D8C0"/>
        </a:lt2>
        <a:accent1>
          <a:srgbClr val="339933"/>
        </a:accent1>
        <a:accent2>
          <a:srgbClr val="7D8C70"/>
        </a:accent2>
        <a:accent3>
          <a:srgbClr val="AAB1AA"/>
        </a:accent3>
        <a:accent4>
          <a:srgbClr val="DADADA"/>
        </a:accent4>
        <a:accent5>
          <a:srgbClr val="ADCAAD"/>
        </a:accent5>
        <a:accent6>
          <a:srgbClr val="717E65"/>
        </a:accent6>
        <a:hlink>
          <a:srgbClr val="CCCC00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7">
        <a:dk1>
          <a:srgbClr val="000000"/>
        </a:dk1>
        <a:lt1>
          <a:srgbClr val="F5F0BD"/>
        </a:lt1>
        <a:dk2>
          <a:srgbClr val="BD9D69"/>
        </a:dk2>
        <a:lt2>
          <a:srgbClr val="FFFFCC"/>
        </a:lt2>
        <a:accent1>
          <a:srgbClr val="CDBB77"/>
        </a:accent1>
        <a:accent2>
          <a:srgbClr val="F8EBD0"/>
        </a:accent2>
        <a:accent3>
          <a:srgbClr val="F9F6DB"/>
        </a:accent3>
        <a:accent4>
          <a:srgbClr val="000000"/>
        </a:accent4>
        <a:accent5>
          <a:srgbClr val="E3DABD"/>
        </a:accent5>
        <a:accent6>
          <a:srgbClr val="E1D5BC"/>
        </a:accent6>
        <a:hlink>
          <a:srgbClr val="FF9900"/>
        </a:hlink>
        <a:folHlink>
          <a:srgbClr val="C64B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amwork 8">
        <a:dk1>
          <a:srgbClr val="000000"/>
        </a:dk1>
        <a:lt1>
          <a:srgbClr val="E2DDD4"/>
        </a:lt1>
        <a:dk2>
          <a:srgbClr val="000000"/>
        </a:dk2>
        <a:lt2>
          <a:srgbClr val="EFEBE3"/>
        </a:lt2>
        <a:accent1>
          <a:srgbClr val="F2F2F2"/>
        </a:accent1>
        <a:accent2>
          <a:srgbClr val="C4AD74"/>
        </a:accent2>
        <a:accent3>
          <a:srgbClr val="EEEBE6"/>
        </a:accent3>
        <a:accent4>
          <a:srgbClr val="000000"/>
        </a:accent4>
        <a:accent5>
          <a:srgbClr val="F7F7F7"/>
        </a:accent5>
        <a:accent6>
          <a:srgbClr val="B19C68"/>
        </a:accent6>
        <a:hlink>
          <a:srgbClr val="A46032"/>
        </a:hlink>
        <a:folHlink>
          <a:srgbClr val="8F8E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amwork 9">
        <a:dk1>
          <a:srgbClr val="8A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5831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4AD"/>
        </a:accent5>
        <a:accent6>
          <a:srgbClr val="B24B36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Teamwork</Template>
  <TotalTime>43951</TotalTime>
  <Words>430</Words>
  <Application>Microsoft Office PowerPoint</Application>
  <PresentationFormat>On-screen Show (4:3)</PresentationFormat>
  <Paragraphs>75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Garamond</vt:lpstr>
      <vt:lpstr>Teamwork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Sermon PP</dc:title>
  <dc:creator>David Mc Auley</dc:creator>
  <cp:keywords>John's Gospel</cp:keywords>
  <cp:lastModifiedBy>Dave McAuley</cp:lastModifiedBy>
  <cp:revision>1888</cp:revision>
  <cp:lastPrinted>2018-01-24T13:20:41Z</cp:lastPrinted>
  <dcterms:created xsi:type="dcterms:W3CDTF">2013-01-07T09:21:50Z</dcterms:created>
  <dcterms:modified xsi:type="dcterms:W3CDTF">2020-01-04T12:14:17Z</dcterms:modified>
</cp:coreProperties>
</file>